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aleway-regular.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Raleway-italic.fntdata"/><Relationship Id="rId10" Type="http://schemas.openxmlformats.org/officeDocument/2006/relationships/slide" Target="slides/slide6.xml"/><Relationship Id="rId32" Type="http://schemas.openxmlformats.org/officeDocument/2006/relationships/font" Target="fonts/Raleway-bold.fntdata"/><Relationship Id="rId13" Type="http://schemas.openxmlformats.org/officeDocument/2006/relationships/slide" Target="slides/slide9.xml"/><Relationship Id="rId35" Type="http://schemas.openxmlformats.org/officeDocument/2006/relationships/font" Target="fonts/Lato-regular.fntdata"/><Relationship Id="rId12" Type="http://schemas.openxmlformats.org/officeDocument/2006/relationships/slide" Target="slides/slide8.xml"/><Relationship Id="rId34" Type="http://schemas.openxmlformats.org/officeDocument/2006/relationships/font" Target="fonts/Raleway-boldItalic.fntdata"/><Relationship Id="rId15" Type="http://schemas.openxmlformats.org/officeDocument/2006/relationships/slide" Target="slides/slide11.xml"/><Relationship Id="rId37" Type="http://schemas.openxmlformats.org/officeDocument/2006/relationships/font" Target="fonts/Lato-italic.fntdata"/><Relationship Id="rId14" Type="http://schemas.openxmlformats.org/officeDocument/2006/relationships/slide" Target="slides/slide10.xml"/><Relationship Id="rId36" Type="http://schemas.openxmlformats.org/officeDocument/2006/relationships/font" Target="fonts/Lato-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Lato-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png>
</file>

<file path=ppt/media/image20.jpg>
</file>

<file path=ppt/media/image21.jpg>
</file>

<file path=ppt/media/image22.png>
</file>

<file path=ppt/media/image23.jp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notes test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537637591f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537637591f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537637591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537637591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9f43f0a7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9f43f0a7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537637591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37637591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9b03c3ba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9b03c3ba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9b03c3ba1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9b03c3ba1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9b03c3ba12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9b03c3ba12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9b03c3ba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9b03c3ba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5376376565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5376376565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537637591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537637591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20332ed9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20332ed9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537637591f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537637591f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537637591f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537637591f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53763765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53763765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537637656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537637656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537637656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537637656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537637591f_1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537637591f_1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9f43f0a7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9f43f0a7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5376376565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376376565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537637591f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537637591f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537637591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37637591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9f43f0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9f43f0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537637591f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37637591f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537637591f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537637591f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537637591f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37637591f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9.png"/><Relationship Id="rId10" Type="http://schemas.openxmlformats.org/officeDocument/2006/relationships/image" Target="../media/image4.png"/><Relationship Id="rId9" Type="http://schemas.openxmlformats.org/officeDocument/2006/relationships/image" Target="../media/image5.png"/><Relationship Id="rId5" Type="http://schemas.openxmlformats.org/officeDocument/2006/relationships/image" Target="../media/image11.png"/><Relationship Id="rId6" Type="http://schemas.openxmlformats.org/officeDocument/2006/relationships/image" Target="../media/image7.png"/><Relationship Id="rId7" Type="http://schemas.openxmlformats.org/officeDocument/2006/relationships/image" Target="../media/image15.png"/><Relationship Id="rId8"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6.jpg"/><Relationship Id="rId4" Type="http://schemas.openxmlformats.org/officeDocument/2006/relationships/image" Target="../media/image20.jpg"/><Relationship Id="rId5" Type="http://schemas.openxmlformats.org/officeDocument/2006/relationships/image" Target="../media/image21.jpg"/><Relationship Id="rId6" Type="http://schemas.openxmlformats.org/officeDocument/2006/relationships/image" Target="../media/image18.jpg"/><Relationship Id="rId7" Type="http://schemas.openxmlformats.org/officeDocument/2006/relationships/image" Target="../media/image19.jpg"/><Relationship Id="rId8" Type="http://schemas.openxmlformats.org/officeDocument/2006/relationships/image" Target="../media/image2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jpg"/><Relationship Id="rId4" Type="http://schemas.openxmlformats.org/officeDocument/2006/relationships/image" Target="../media/image14.jpg"/><Relationship Id="rId9" Type="http://schemas.openxmlformats.org/officeDocument/2006/relationships/image" Target="../media/image29.png"/><Relationship Id="rId5" Type="http://schemas.openxmlformats.org/officeDocument/2006/relationships/image" Target="../media/image13.jpg"/><Relationship Id="rId6" Type="http://schemas.openxmlformats.org/officeDocument/2006/relationships/image" Target="../media/image17.jpg"/><Relationship Id="rId7" Type="http://schemas.openxmlformats.org/officeDocument/2006/relationships/image" Target="../media/image16.jpg"/><Relationship Id="rId8" Type="http://schemas.openxmlformats.org/officeDocument/2006/relationships/image" Target="../media/image1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3.png"/><Relationship Id="rId4" Type="http://schemas.openxmlformats.org/officeDocument/2006/relationships/image" Target="../media/image31.png"/><Relationship Id="rId5" Type="http://schemas.openxmlformats.org/officeDocument/2006/relationships/image" Target="../media/image35.png"/><Relationship Id="rId6" Type="http://schemas.openxmlformats.org/officeDocument/2006/relationships/image" Target="../media/image32.png"/><Relationship Id="rId7" Type="http://schemas.openxmlformats.org/officeDocument/2006/relationships/image" Target="../media/image3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27.png"/><Relationship Id="rId7"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adilh621.github.io/Destination-Dashboard/dashboard.html" TargetMode="External"/><Relationship Id="rId4" Type="http://schemas.openxmlformats.org/officeDocument/2006/relationships/hyperlink" Target="https://github.com/adilh621/Destination-Dashboar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adilh621.github.io/Destination-Dashboard/dashboard.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7B7B7"/>
        </a:solidFill>
      </p:bgPr>
    </p:bg>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0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400">
                <a:solidFill>
                  <a:srgbClr val="E06F48"/>
                </a:solidFill>
              </a:rPr>
              <a:t>Destination Dashboard</a:t>
            </a:r>
            <a:endParaRPr sz="4400">
              <a:solidFill>
                <a:srgbClr val="E06F48"/>
              </a:solidFill>
            </a:endParaRPr>
          </a:p>
        </p:txBody>
      </p:sp>
      <p:sp>
        <p:nvSpPr>
          <p:cNvPr id="73" name="Google Shape;73;p13"/>
          <p:cNvSpPr txBox="1"/>
          <p:nvPr>
            <p:ph idx="1" type="subTitle"/>
          </p:nvPr>
        </p:nvSpPr>
        <p:spPr>
          <a:xfrm>
            <a:off x="2390275" y="4049950"/>
            <a:ext cx="66348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highlight>
                  <a:srgbClr val="E06F48"/>
                </a:highlight>
              </a:rPr>
              <a:t>Team 14 </a:t>
            </a:r>
            <a:r>
              <a:rPr lang="en" sz="1700"/>
              <a:t>: Piotr Dudek, Adil Hussain, Ismael Mercado, Victoria Lee</a:t>
            </a:r>
            <a:endParaRPr sz="1700"/>
          </a:p>
        </p:txBody>
      </p:sp>
      <p:sp>
        <p:nvSpPr>
          <p:cNvPr id="74" name="Google Shape;74;p13"/>
          <p:cNvSpPr txBox="1"/>
          <p:nvPr>
            <p:ph idx="1" type="subTitle"/>
          </p:nvPr>
        </p:nvSpPr>
        <p:spPr>
          <a:xfrm>
            <a:off x="2479375" y="1392175"/>
            <a:ext cx="63315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E06F48"/>
                </a:solidFill>
              </a:rPr>
              <a:t>A</a:t>
            </a:r>
            <a:r>
              <a:rPr lang="en">
                <a:solidFill>
                  <a:srgbClr val="E06F48"/>
                </a:solidFill>
              </a:rPr>
              <a:t> streamlined travel experience</a:t>
            </a:r>
            <a:endParaRPr>
              <a:solidFill>
                <a:srgbClr val="E06F48"/>
              </a:solidFill>
            </a:endParaRPr>
          </a:p>
        </p:txBody>
      </p:sp>
      <p:cxnSp>
        <p:nvCxnSpPr>
          <p:cNvPr id="75" name="Google Shape;75;p13"/>
          <p:cNvCxnSpPr/>
          <p:nvPr/>
        </p:nvCxnSpPr>
        <p:spPr>
          <a:xfrm>
            <a:off x="2610300" y="2024975"/>
            <a:ext cx="6043200" cy="0"/>
          </a:xfrm>
          <a:prstGeom prst="straightConnector1">
            <a:avLst/>
          </a:prstGeom>
          <a:noFill/>
          <a:ln cap="flat" cmpd="sng" w="38100">
            <a:solidFill>
              <a:srgbClr val="E06F48"/>
            </a:solidFill>
            <a:prstDash val="lgDash"/>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93" name="Shape 193"/>
        <p:cNvGrpSpPr/>
        <p:nvPr/>
      </p:nvGrpSpPr>
      <p:grpSpPr>
        <a:xfrm>
          <a:off x="0" y="0"/>
          <a:ext cx="0" cy="0"/>
          <a:chOff x="0" y="0"/>
          <a:chExt cx="0" cy="0"/>
        </a:xfrm>
      </p:grpSpPr>
      <p:sp>
        <p:nvSpPr>
          <p:cNvPr id="194" name="Google Shape;194;p22"/>
          <p:cNvSpPr txBox="1"/>
          <p:nvPr>
            <p:ph type="title"/>
          </p:nvPr>
        </p:nvSpPr>
        <p:spPr>
          <a:xfrm>
            <a:off x="2400250" y="575950"/>
            <a:ext cx="66309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 Research and implementation</a:t>
            </a:r>
            <a:endParaRPr/>
          </a:p>
        </p:txBody>
      </p:sp>
      <p:sp>
        <p:nvSpPr>
          <p:cNvPr id="195" name="Google Shape;195;p22"/>
          <p:cNvSpPr txBox="1"/>
          <p:nvPr>
            <p:ph idx="1" type="body"/>
          </p:nvPr>
        </p:nvSpPr>
        <p:spPr>
          <a:xfrm>
            <a:off x="219034" y="2853075"/>
            <a:ext cx="1952700" cy="183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Information used</a:t>
            </a:r>
            <a:endParaRPr b="1" sz="1600"/>
          </a:p>
          <a:p>
            <a:pPr indent="0" lvl="0" marL="0" rtl="0" algn="l">
              <a:spcBef>
                <a:spcPts val="1600"/>
              </a:spcBef>
              <a:spcAft>
                <a:spcPts val="1600"/>
              </a:spcAft>
              <a:buNone/>
            </a:pPr>
            <a:r>
              <a:t/>
            </a:r>
            <a:endParaRPr/>
          </a:p>
        </p:txBody>
      </p:sp>
      <p:pic>
        <p:nvPicPr>
          <p:cNvPr id="196" name="Google Shape;196;p22"/>
          <p:cNvPicPr preferRelativeResize="0"/>
          <p:nvPr/>
        </p:nvPicPr>
        <p:blipFill>
          <a:blip r:embed="rId3">
            <a:alphaModFix/>
          </a:blip>
          <a:stretch>
            <a:fillRect/>
          </a:stretch>
        </p:blipFill>
        <p:spPr>
          <a:xfrm>
            <a:off x="6859375" y="2202500"/>
            <a:ext cx="1491201" cy="341181"/>
          </a:xfrm>
          <a:prstGeom prst="rect">
            <a:avLst/>
          </a:prstGeom>
          <a:noFill/>
          <a:ln>
            <a:noFill/>
          </a:ln>
        </p:spPr>
      </p:pic>
      <p:pic>
        <p:nvPicPr>
          <p:cNvPr id="197" name="Google Shape;197;p22"/>
          <p:cNvPicPr preferRelativeResize="0"/>
          <p:nvPr/>
        </p:nvPicPr>
        <p:blipFill>
          <a:blip r:embed="rId4">
            <a:alphaModFix/>
          </a:blip>
          <a:stretch>
            <a:fillRect/>
          </a:stretch>
        </p:blipFill>
        <p:spPr>
          <a:xfrm>
            <a:off x="4712925" y="1437047"/>
            <a:ext cx="1183051" cy="1106626"/>
          </a:xfrm>
          <a:prstGeom prst="rect">
            <a:avLst/>
          </a:prstGeom>
          <a:noFill/>
          <a:ln>
            <a:noFill/>
          </a:ln>
        </p:spPr>
      </p:pic>
      <p:pic>
        <p:nvPicPr>
          <p:cNvPr id="198" name="Google Shape;198;p22"/>
          <p:cNvPicPr preferRelativeResize="0"/>
          <p:nvPr/>
        </p:nvPicPr>
        <p:blipFill>
          <a:blip r:embed="rId5">
            <a:alphaModFix/>
          </a:blip>
          <a:stretch>
            <a:fillRect/>
          </a:stretch>
        </p:blipFill>
        <p:spPr>
          <a:xfrm>
            <a:off x="2400250" y="1696949"/>
            <a:ext cx="1538499" cy="846715"/>
          </a:xfrm>
          <a:prstGeom prst="rect">
            <a:avLst/>
          </a:prstGeom>
          <a:noFill/>
          <a:ln>
            <a:noFill/>
          </a:ln>
        </p:spPr>
      </p:pic>
      <p:sp>
        <p:nvSpPr>
          <p:cNvPr id="199" name="Google Shape;199;p22"/>
          <p:cNvSpPr txBox="1"/>
          <p:nvPr>
            <p:ph idx="1" type="body"/>
          </p:nvPr>
        </p:nvSpPr>
        <p:spPr>
          <a:xfrm>
            <a:off x="2276434" y="2910225"/>
            <a:ext cx="1952700" cy="1833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Weather</a:t>
            </a:r>
            <a:endParaRPr sz="1500"/>
          </a:p>
          <a:p>
            <a:pPr indent="-323850" lvl="0" marL="457200" rtl="0" algn="l">
              <a:spcBef>
                <a:spcPts val="0"/>
              </a:spcBef>
              <a:spcAft>
                <a:spcPts val="0"/>
              </a:spcAft>
              <a:buSzPts val="1500"/>
              <a:buChar char="●"/>
            </a:pPr>
            <a:r>
              <a:rPr lang="en" sz="1500"/>
              <a:t>Temperature</a:t>
            </a:r>
            <a:endParaRPr sz="1500"/>
          </a:p>
          <a:p>
            <a:pPr indent="-323850" lvl="0" marL="457200" rtl="0" algn="l">
              <a:spcBef>
                <a:spcPts val="0"/>
              </a:spcBef>
              <a:spcAft>
                <a:spcPts val="0"/>
              </a:spcAft>
              <a:buSzPts val="1500"/>
              <a:buChar char="●"/>
            </a:pPr>
            <a:r>
              <a:rPr lang="en" sz="1500"/>
              <a:t>L</a:t>
            </a:r>
            <a:r>
              <a:rPr lang="en" sz="1500"/>
              <a:t>ongitude</a:t>
            </a:r>
            <a:endParaRPr sz="1500"/>
          </a:p>
          <a:p>
            <a:pPr indent="-323850" lvl="0" marL="457200" rtl="0" algn="l">
              <a:spcBef>
                <a:spcPts val="0"/>
              </a:spcBef>
              <a:spcAft>
                <a:spcPts val="0"/>
              </a:spcAft>
              <a:buSzPts val="1500"/>
              <a:buChar char="●"/>
            </a:pPr>
            <a:r>
              <a:rPr lang="en" sz="1500"/>
              <a:t>Latitude </a:t>
            </a:r>
            <a:endParaRPr sz="1500"/>
          </a:p>
          <a:p>
            <a:pPr indent="-323850" lvl="0" marL="457200" rtl="0" algn="l">
              <a:spcBef>
                <a:spcPts val="0"/>
              </a:spcBef>
              <a:spcAft>
                <a:spcPts val="0"/>
              </a:spcAft>
              <a:buSzPts val="1500"/>
              <a:buChar char="●"/>
            </a:pPr>
            <a:r>
              <a:rPr lang="en" sz="1500"/>
              <a:t>.png icon</a:t>
            </a:r>
            <a:endParaRPr sz="1500"/>
          </a:p>
          <a:p>
            <a:pPr indent="0" lvl="0" marL="0" rtl="0" algn="l">
              <a:spcBef>
                <a:spcPts val="1600"/>
              </a:spcBef>
              <a:spcAft>
                <a:spcPts val="1600"/>
              </a:spcAft>
              <a:buNone/>
            </a:pPr>
            <a:r>
              <a:t/>
            </a:r>
            <a:endParaRPr/>
          </a:p>
        </p:txBody>
      </p:sp>
      <p:sp>
        <p:nvSpPr>
          <p:cNvPr id="200" name="Google Shape;200;p22"/>
          <p:cNvSpPr txBox="1"/>
          <p:nvPr>
            <p:ph idx="1" type="body"/>
          </p:nvPr>
        </p:nvSpPr>
        <p:spPr>
          <a:xfrm>
            <a:off x="4548859" y="2910225"/>
            <a:ext cx="1952700" cy="1833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Restaurants</a:t>
            </a:r>
            <a:r>
              <a:rPr lang="en" sz="1500"/>
              <a:t> </a:t>
            </a:r>
            <a:endParaRPr sz="1500"/>
          </a:p>
          <a:p>
            <a:pPr indent="-323850" lvl="0" marL="457200" rtl="0" algn="l">
              <a:spcBef>
                <a:spcPts val="0"/>
              </a:spcBef>
              <a:spcAft>
                <a:spcPts val="0"/>
              </a:spcAft>
              <a:buSzPts val="1500"/>
              <a:buChar char="●"/>
            </a:pPr>
            <a:r>
              <a:rPr lang="en" sz="1500"/>
              <a:t>Images </a:t>
            </a:r>
            <a:endParaRPr sz="1500"/>
          </a:p>
          <a:p>
            <a:pPr indent="-323850" lvl="0" marL="457200" rtl="0" algn="l">
              <a:spcBef>
                <a:spcPts val="0"/>
              </a:spcBef>
              <a:spcAft>
                <a:spcPts val="0"/>
              </a:spcAft>
              <a:buSzPts val="1500"/>
              <a:buChar char="●"/>
            </a:pPr>
            <a:r>
              <a:rPr lang="en" sz="1500"/>
              <a:t>Rating </a:t>
            </a:r>
            <a:endParaRPr sz="1500"/>
          </a:p>
          <a:p>
            <a:pPr indent="-323850" lvl="0" marL="457200" rtl="0" algn="l">
              <a:spcBef>
                <a:spcPts val="0"/>
              </a:spcBef>
              <a:spcAft>
                <a:spcPts val="0"/>
              </a:spcAft>
              <a:buSzPts val="1500"/>
              <a:buChar char="●"/>
            </a:pPr>
            <a:r>
              <a:rPr lang="en" sz="1500"/>
              <a:t>Address </a:t>
            </a:r>
            <a:endParaRPr sz="1500"/>
          </a:p>
          <a:p>
            <a:pPr indent="0" lvl="0" marL="0" rtl="0" algn="l">
              <a:spcBef>
                <a:spcPts val="1600"/>
              </a:spcBef>
              <a:spcAft>
                <a:spcPts val="1600"/>
              </a:spcAft>
              <a:buNone/>
            </a:pPr>
            <a:r>
              <a:t/>
            </a:r>
            <a:endParaRPr/>
          </a:p>
        </p:txBody>
      </p:sp>
      <p:sp>
        <p:nvSpPr>
          <p:cNvPr id="201" name="Google Shape;201;p22"/>
          <p:cNvSpPr txBox="1"/>
          <p:nvPr>
            <p:ph idx="1" type="body"/>
          </p:nvPr>
        </p:nvSpPr>
        <p:spPr>
          <a:xfrm>
            <a:off x="6687924" y="2910225"/>
            <a:ext cx="2160900" cy="1833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Points of interest</a:t>
            </a:r>
            <a:endParaRPr sz="1500"/>
          </a:p>
          <a:p>
            <a:pPr indent="-323850" lvl="0" marL="457200" rtl="0" algn="l">
              <a:spcBef>
                <a:spcPts val="0"/>
              </a:spcBef>
              <a:spcAft>
                <a:spcPts val="0"/>
              </a:spcAft>
              <a:buSzPts val="1500"/>
              <a:buChar char="●"/>
            </a:pPr>
            <a:r>
              <a:rPr lang="en" sz="1500"/>
              <a:t>Images </a:t>
            </a:r>
            <a:endParaRPr sz="1500"/>
          </a:p>
          <a:p>
            <a:pPr indent="-323850" lvl="0" marL="457200" rtl="0" algn="l">
              <a:spcBef>
                <a:spcPts val="0"/>
              </a:spcBef>
              <a:spcAft>
                <a:spcPts val="0"/>
              </a:spcAft>
              <a:buSzPts val="1500"/>
              <a:buChar char="●"/>
            </a:pPr>
            <a:r>
              <a:rPr lang="en" sz="1500"/>
              <a:t>Address</a:t>
            </a:r>
            <a:endParaRPr sz="1500"/>
          </a:p>
          <a:p>
            <a:pPr indent="-323850" lvl="0" marL="457200" rtl="0" algn="l">
              <a:spcBef>
                <a:spcPts val="0"/>
              </a:spcBef>
              <a:spcAft>
                <a:spcPts val="0"/>
              </a:spcAft>
              <a:buSzPts val="1500"/>
              <a:buChar char="●"/>
            </a:pPr>
            <a:r>
              <a:rPr lang="en" sz="1500"/>
              <a:t>Rating</a:t>
            </a:r>
            <a:endParaRPr sz="1500"/>
          </a:p>
          <a:p>
            <a:pPr indent="-323850" lvl="0" marL="457200" rtl="0" algn="l">
              <a:spcBef>
                <a:spcPts val="0"/>
              </a:spcBef>
              <a:spcAft>
                <a:spcPts val="0"/>
              </a:spcAft>
              <a:buSzPts val="1500"/>
              <a:buChar char="●"/>
            </a:pPr>
            <a:r>
              <a:rPr lang="en" sz="1500"/>
              <a:t>Country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05" name="Shape 205"/>
        <p:cNvGrpSpPr/>
        <p:nvPr/>
      </p:nvGrpSpPr>
      <p:grpSpPr>
        <a:xfrm>
          <a:off x="0" y="0"/>
          <a:ext cx="0" cy="0"/>
          <a:chOff x="0" y="0"/>
          <a:chExt cx="0" cy="0"/>
        </a:xfrm>
      </p:grpSpPr>
      <p:sp>
        <p:nvSpPr>
          <p:cNvPr id="206" name="Google Shape;206;p23"/>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Pseudo </a:t>
            </a:r>
            <a:r>
              <a:rPr lang="en" strike="sngStrike"/>
              <a:t>C</a:t>
            </a:r>
            <a:r>
              <a:rPr lang="en" strike="sngStrike"/>
              <a:t>ode</a:t>
            </a:r>
            <a:r>
              <a:rPr lang="en"/>
              <a:t> Map</a:t>
            </a:r>
            <a:endParaRPr/>
          </a:p>
        </p:txBody>
      </p:sp>
      <p:sp>
        <p:nvSpPr>
          <p:cNvPr id="207" name="Google Shape;207;p23"/>
          <p:cNvSpPr txBox="1"/>
          <p:nvPr/>
        </p:nvSpPr>
        <p:spPr>
          <a:xfrm>
            <a:off x="3761938" y="6957100"/>
            <a:ext cx="11289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F48"/>
                </a:solidFill>
                <a:latin typeface="Lato"/>
                <a:ea typeface="Lato"/>
                <a:cs typeface="Lato"/>
                <a:sym typeface="Lato"/>
              </a:rPr>
              <a:t>Dashboard</a:t>
            </a:r>
            <a:endParaRPr>
              <a:solidFill>
                <a:srgbClr val="E06F48"/>
              </a:solidFill>
              <a:latin typeface="Lato"/>
              <a:ea typeface="Lato"/>
              <a:cs typeface="Lato"/>
              <a:sym typeface="Lato"/>
            </a:endParaRPr>
          </a:p>
        </p:txBody>
      </p:sp>
      <p:sp>
        <p:nvSpPr>
          <p:cNvPr id="208" name="Google Shape;208;p23"/>
          <p:cNvSpPr txBox="1"/>
          <p:nvPr/>
        </p:nvSpPr>
        <p:spPr>
          <a:xfrm>
            <a:off x="6427188" y="6567525"/>
            <a:ext cx="18552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F48"/>
                </a:solidFill>
                <a:latin typeface="Lato"/>
                <a:ea typeface="Lato"/>
                <a:cs typeface="Lato"/>
                <a:sym typeface="Lato"/>
              </a:rPr>
              <a:t>Somewhere to Go</a:t>
            </a:r>
            <a:endParaRPr>
              <a:solidFill>
                <a:srgbClr val="E06F48"/>
              </a:solidFill>
              <a:latin typeface="Lato"/>
              <a:ea typeface="Lato"/>
              <a:cs typeface="Lato"/>
              <a:sym typeface="Lato"/>
            </a:endParaRPr>
          </a:p>
        </p:txBody>
      </p:sp>
      <p:sp>
        <p:nvSpPr>
          <p:cNvPr id="209" name="Google Shape;209;p23"/>
          <p:cNvSpPr txBox="1"/>
          <p:nvPr/>
        </p:nvSpPr>
        <p:spPr>
          <a:xfrm>
            <a:off x="6323788" y="7660200"/>
            <a:ext cx="18552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F48"/>
                </a:solidFill>
                <a:latin typeface="Lato"/>
                <a:ea typeface="Lato"/>
                <a:cs typeface="Lato"/>
                <a:sym typeface="Lato"/>
              </a:rPr>
              <a:t>Something to Eat</a:t>
            </a:r>
            <a:endParaRPr>
              <a:solidFill>
                <a:srgbClr val="E06F48"/>
              </a:solidFill>
              <a:latin typeface="Lato"/>
              <a:ea typeface="Lato"/>
              <a:cs typeface="Lato"/>
              <a:sym typeface="Lato"/>
            </a:endParaRPr>
          </a:p>
        </p:txBody>
      </p:sp>
      <p:sp>
        <p:nvSpPr>
          <p:cNvPr id="210" name="Google Shape;210;p23"/>
          <p:cNvSpPr txBox="1"/>
          <p:nvPr/>
        </p:nvSpPr>
        <p:spPr>
          <a:xfrm>
            <a:off x="861613" y="6957100"/>
            <a:ext cx="11289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User Input</a:t>
            </a:r>
            <a:endParaRPr>
              <a:latin typeface="Lato"/>
              <a:ea typeface="Lato"/>
              <a:cs typeface="Lato"/>
              <a:sym typeface="Lato"/>
            </a:endParaRPr>
          </a:p>
        </p:txBody>
      </p:sp>
      <p:sp>
        <p:nvSpPr>
          <p:cNvPr id="211" name="Google Shape;211;p23"/>
          <p:cNvSpPr txBox="1"/>
          <p:nvPr/>
        </p:nvSpPr>
        <p:spPr>
          <a:xfrm>
            <a:off x="2159875" y="6957100"/>
            <a:ext cx="12462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85200C"/>
                </a:solidFill>
                <a:latin typeface="Lato"/>
                <a:ea typeface="Lato"/>
                <a:cs typeface="Lato"/>
                <a:sym typeface="Lato"/>
              </a:rPr>
              <a:t>Weather API</a:t>
            </a:r>
            <a:endParaRPr>
              <a:solidFill>
                <a:srgbClr val="85200C"/>
              </a:solidFill>
              <a:latin typeface="Lato"/>
              <a:ea typeface="Lato"/>
              <a:cs typeface="Lato"/>
              <a:sym typeface="Lato"/>
            </a:endParaRPr>
          </a:p>
        </p:txBody>
      </p:sp>
      <p:sp>
        <p:nvSpPr>
          <p:cNvPr id="212" name="Google Shape;212;p23"/>
          <p:cNvSpPr txBox="1"/>
          <p:nvPr/>
        </p:nvSpPr>
        <p:spPr>
          <a:xfrm>
            <a:off x="6323788" y="5765550"/>
            <a:ext cx="13686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85200C"/>
                </a:solidFill>
                <a:latin typeface="Lato"/>
                <a:ea typeface="Lato"/>
                <a:cs typeface="Lato"/>
                <a:sym typeface="Lato"/>
              </a:rPr>
              <a:t>Place API</a:t>
            </a:r>
            <a:endParaRPr>
              <a:solidFill>
                <a:srgbClr val="85200C"/>
              </a:solidFill>
              <a:latin typeface="Lato"/>
              <a:ea typeface="Lato"/>
              <a:cs typeface="Lato"/>
              <a:sym typeface="Lato"/>
            </a:endParaRPr>
          </a:p>
        </p:txBody>
      </p:sp>
      <p:sp>
        <p:nvSpPr>
          <p:cNvPr id="213" name="Google Shape;213;p23"/>
          <p:cNvSpPr txBox="1"/>
          <p:nvPr/>
        </p:nvSpPr>
        <p:spPr>
          <a:xfrm>
            <a:off x="6323788" y="8386050"/>
            <a:ext cx="13686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85200C"/>
                </a:solidFill>
                <a:latin typeface="Lato"/>
                <a:ea typeface="Lato"/>
                <a:cs typeface="Lato"/>
                <a:sym typeface="Lato"/>
              </a:rPr>
              <a:t>Food API</a:t>
            </a:r>
            <a:endParaRPr>
              <a:solidFill>
                <a:srgbClr val="85200C"/>
              </a:solidFill>
              <a:latin typeface="Lato"/>
              <a:ea typeface="Lato"/>
              <a:cs typeface="Lato"/>
              <a:sym typeface="Lato"/>
            </a:endParaRPr>
          </a:p>
        </p:txBody>
      </p:sp>
      <p:cxnSp>
        <p:nvCxnSpPr>
          <p:cNvPr id="214" name="Google Shape;214;p23"/>
          <p:cNvCxnSpPr>
            <a:endCxn id="211" idx="0"/>
          </p:cNvCxnSpPr>
          <p:nvPr/>
        </p:nvCxnSpPr>
        <p:spPr>
          <a:xfrm flipH="1" rot="10800000">
            <a:off x="1661275" y="6957100"/>
            <a:ext cx="1121700" cy="25500"/>
          </a:xfrm>
          <a:prstGeom prst="curvedConnector4">
            <a:avLst>
              <a:gd fmla="val 22225" name="adj1"/>
              <a:gd fmla="val 1033824" name="adj2"/>
            </a:avLst>
          </a:prstGeom>
          <a:noFill/>
          <a:ln cap="flat" cmpd="sng" w="9525">
            <a:solidFill>
              <a:schemeClr val="dk2"/>
            </a:solidFill>
            <a:prstDash val="solid"/>
            <a:round/>
            <a:headEnd len="med" w="med" type="none"/>
            <a:tailEnd len="med" w="med" type="triangle"/>
          </a:ln>
        </p:spPr>
      </p:cxnSp>
      <p:sp>
        <p:nvSpPr>
          <p:cNvPr id="215" name="Google Shape;215;p23"/>
          <p:cNvSpPr/>
          <p:nvPr/>
        </p:nvSpPr>
        <p:spPr>
          <a:xfrm>
            <a:off x="2623313" y="7404775"/>
            <a:ext cx="3661300" cy="1341850"/>
          </a:xfrm>
          <a:custGeom>
            <a:rect b="b" l="l" r="r" t="t"/>
            <a:pathLst>
              <a:path extrusionOk="0" h="53674" w="146452">
                <a:moveTo>
                  <a:pt x="0" y="0"/>
                </a:moveTo>
                <a:cubicBezTo>
                  <a:pt x="5039" y="8049"/>
                  <a:pt x="5824" y="39460"/>
                  <a:pt x="30233" y="48294"/>
                </a:cubicBezTo>
                <a:cubicBezTo>
                  <a:pt x="54642" y="57128"/>
                  <a:pt x="127082" y="52221"/>
                  <a:pt x="146452" y="53006"/>
                </a:cubicBezTo>
              </a:path>
            </a:pathLst>
          </a:custGeom>
          <a:noFill/>
          <a:ln cap="flat" cmpd="sng" w="9525">
            <a:solidFill>
              <a:schemeClr val="dk2"/>
            </a:solidFill>
            <a:prstDash val="solid"/>
            <a:round/>
            <a:headEnd len="med" w="med" type="none"/>
            <a:tailEnd len="med" w="med" type="triangle"/>
          </a:ln>
        </p:spPr>
      </p:sp>
      <p:sp>
        <p:nvSpPr>
          <p:cNvPr id="216" name="Google Shape;216;p23"/>
          <p:cNvSpPr/>
          <p:nvPr/>
        </p:nvSpPr>
        <p:spPr>
          <a:xfrm>
            <a:off x="2937413" y="7336075"/>
            <a:ext cx="1462575" cy="324125"/>
          </a:xfrm>
          <a:custGeom>
            <a:rect b="b" l="l" r="r" t="t"/>
            <a:pathLst>
              <a:path extrusionOk="0" h="12965" w="58503">
                <a:moveTo>
                  <a:pt x="0" y="1963"/>
                </a:moveTo>
                <a:cubicBezTo>
                  <a:pt x="5432" y="3795"/>
                  <a:pt x="22839" y="13284"/>
                  <a:pt x="32589" y="12957"/>
                </a:cubicBezTo>
                <a:cubicBezTo>
                  <a:pt x="42340" y="12630"/>
                  <a:pt x="54184" y="2160"/>
                  <a:pt x="58503" y="0"/>
                </a:cubicBezTo>
              </a:path>
            </a:pathLst>
          </a:custGeom>
          <a:noFill/>
          <a:ln cap="flat" cmpd="sng" w="9525">
            <a:solidFill>
              <a:schemeClr val="dk2"/>
            </a:solidFill>
            <a:prstDash val="solid"/>
            <a:round/>
            <a:headEnd len="med" w="med" type="none"/>
            <a:tailEnd len="med" w="med" type="oval"/>
          </a:ln>
        </p:spPr>
      </p:sp>
      <p:sp>
        <p:nvSpPr>
          <p:cNvPr id="217" name="Google Shape;217;p23"/>
          <p:cNvSpPr/>
          <p:nvPr/>
        </p:nvSpPr>
        <p:spPr>
          <a:xfrm>
            <a:off x="7364363" y="8209675"/>
            <a:ext cx="358925" cy="431900"/>
          </a:xfrm>
          <a:custGeom>
            <a:rect b="b" l="l" r="r" t="t"/>
            <a:pathLst>
              <a:path extrusionOk="0" h="17276" w="14357">
                <a:moveTo>
                  <a:pt x="0" y="17276"/>
                </a:moveTo>
                <a:cubicBezTo>
                  <a:pt x="2160" y="16753"/>
                  <a:pt x="10601" y="17014"/>
                  <a:pt x="12957" y="14135"/>
                </a:cubicBezTo>
                <a:cubicBezTo>
                  <a:pt x="15313" y="11256"/>
                  <a:pt x="13939" y="2356"/>
                  <a:pt x="14135" y="0"/>
                </a:cubicBezTo>
              </a:path>
            </a:pathLst>
          </a:custGeom>
          <a:noFill/>
          <a:ln cap="flat" cmpd="sng" w="9525">
            <a:solidFill>
              <a:schemeClr val="dk2"/>
            </a:solidFill>
            <a:prstDash val="solid"/>
            <a:round/>
            <a:headEnd len="med" w="med" type="none"/>
            <a:tailEnd len="med" w="med" type="oval"/>
          </a:ln>
        </p:spPr>
      </p:sp>
      <p:sp>
        <p:nvSpPr>
          <p:cNvPr id="218" name="Google Shape;218;p23"/>
          <p:cNvSpPr/>
          <p:nvPr/>
        </p:nvSpPr>
        <p:spPr>
          <a:xfrm>
            <a:off x="7020813" y="6138525"/>
            <a:ext cx="323925" cy="539875"/>
          </a:xfrm>
          <a:custGeom>
            <a:rect b="b" l="l" r="r" t="t"/>
            <a:pathLst>
              <a:path extrusionOk="0" h="21595" w="12957">
                <a:moveTo>
                  <a:pt x="12957" y="21595"/>
                </a:moveTo>
                <a:cubicBezTo>
                  <a:pt x="12106" y="19370"/>
                  <a:pt x="10013" y="11845"/>
                  <a:pt x="7853" y="8246"/>
                </a:cubicBezTo>
                <a:cubicBezTo>
                  <a:pt x="5694" y="4647"/>
                  <a:pt x="1309" y="1374"/>
                  <a:pt x="0" y="0"/>
                </a:cubicBezTo>
              </a:path>
            </a:pathLst>
          </a:custGeom>
          <a:noFill/>
          <a:ln cap="flat" cmpd="sng" w="9525">
            <a:solidFill>
              <a:schemeClr val="dk2"/>
            </a:solidFill>
            <a:prstDash val="solid"/>
            <a:round/>
            <a:headEnd len="med" w="med" type="oval"/>
            <a:tailEnd len="med" w="med" type="none"/>
          </a:ln>
        </p:spPr>
      </p:sp>
      <p:sp>
        <p:nvSpPr>
          <p:cNvPr id="219" name="Google Shape;219;p23"/>
          <p:cNvSpPr/>
          <p:nvPr/>
        </p:nvSpPr>
        <p:spPr>
          <a:xfrm>
            <a:off x="3074838" y="5983795"/>
            <a:ext cx="3268675" cy="773125"/>
          </a:xfrm>
          <a:custGeom>
            <a:rect b="b" l="l" r="r" t="t"/>
            <a:pathLst>
              <a:path extrusionOk="0" h="30925" w="130747">
                <a:moveTo>
                  <a:pt x="0" y="30925"/>
                </a:moveTo>
                <a:cubicBezTo>
                  <a:pt x="2618" y="28373"/>
                  <a:pt x="196" y="20521"/>
                  <a:pt x="15705" y="15613"/>
                </a:cubicBezTo>
                <a:cubicBezTo>
                  <a:pt x="31214" y="10705"/>
                  <a:pt x="73880" y="4030"/>
                  <a:pt x="93054" y="1478"/>
                </a:cubicBezTo>
                <a:cubicBezTo>
                  <a:pt x="112228" y="-1074"/>
                  <a:pt x="124465" y="496"/>
                  <a:pt x="130747" y="300"/>
                </a:cubicBezTo>
              </a:path>
            </a:pathLst>
          </a:custGeom>
          <a:noFill/>
          <a:ln cap="flat" cmpd="sng" w="9525">
            <a:solidFill>
              <a:schemeClr val="dk2"/>
            </a:solidFill>
            <a:prstDash val="solid"/>
            <a:round/>
            <a:headEnd len="med" w="med" type="none"/>
            <a:tailEnd len="med" w="med" type="triangle"/>
          </a:ln>
        </p:spPr>
      </p:sp>
      <p:sp>
        <p:nvSpPr>
          <p:cNvPr id="220" name="Google Shape;220;p23"/>
          <p:cNvSpPr/>
          <p:nvPr/>
        </p:nvSpPr>
        <p:spPr>
          <a:xfrm>
            <a:off x="6677263" y="6158175"/>
            <a:ext cx="200925" cy="532300"/>
          </a:xfrm>
          <a:custGeom>
            <a:rect b="b" l="l" r="r" t="t"/>
            <a:pathLst>
              <a:path extrusionOk="0" h="21292" w="8037">
                <a:moveTo>
                  <a:pt x="0" y="0"/>
                </a:moveTo>
                <a:cubicBezTo>
                  <a:pt x="1340" y="3549"/>
                  <a:pt x="6698" y="17743"/>
                  <a:pt x="8037" y="21292"/>
                </a:cubicBezTo>
              </a:path>
            </a:pathLst>
          </a:custGeom>
          <a:noFill/>
          <a:ln cap="flat" cmpd="sng" w="9525">
            <a:solidFill>
              <a:schemeClr val="dk2"/>
            </a:solidFill>
            <a:prstDash val="solid"/>
            <a:round/>
            <a:headEnd len="med" w="med" type="triangle"/>
            <a:tailEnd len="med" w="med" type="none"/>
          </a:ln>
        </p:spPr>
      </p:sp>
      <p:sp>
        <p:nvSpPr>
          <p:cNvPr id="221" name="Google Shape;221;p23"/>
          <p:cNvSpPr/>
          <p:nvPr/>
        </p:nvSpPr>
        <p:spPr>
          <a:xfrm>
            <a:off x="6932463" y="7993725"/>
            <a:ext cx="0" cy="381350"/>
          </a:xfrm>
          <a:custGeom>
            <a:rect b="b" l="l" r="r" t="t"/>
            <a:pathLst>
              <a:path extrusionOk="0" h="15254" w="0">
                <a:moveTo>
                  <a:pt x="0" y="0"/>
                </a:moveTo>
                <a:cubicBezTo>
                  <a:pt x="0" y="2542"/>
                  <a:pt x="0" y="12712"/>
                  <a:pt x="0" y="15254"/>
                </a:cubicBezTo>
              </a:path>
            </a:pathLst>
          </a:custGeom>
          <a:noFill/>
          <a:ln cap="flat" cmpd="sng" w="9525">
            <a:solidFill>
              <a:schemeClr val="dk2"/>
            </a:solidFill>
            <a:prstDash val="solid"/>
            <a:round/>
            <a:headEnd len="med" w="med" type="none"/>
            <a:tailEnd len="med" w="med" type="triangle"/>
          </a:ln>
        </p:spPr>
      </p:sp>
      <p:cxnSp>
        <p:nvCxnSpPr>
          <p:cNvPr id="222" name="Google Shape;222;p23"/>
          <p:cNvCxnSpPr/>
          <p:nvPr/>
        </p:nvCxnSpPr>
        <p:spPr>
          <a:xfrm flipH="1" rot="10800000">
            <a:off x="4890838" y="6824950"/>
            <a:ext cx="1433100" cy="281700"/>
          </a:xfrm>
          <a:prstGeom prst="straightConnector1">
            <a:avLst/>
          </a:prstGeom>
          <a:noFill/>
          <a:ln cap="flat" cmpd="sng" w="28575">
            <a:solidFill>
              <a:srgbClr val="4C4C4C"/>
            </a:solidFill>
            <a:prstDash val="solid"/>
            <a:round/>
            <a:headEnd len="med" w="med" type="none"/>
            <a:tailEnd len="med" w="med" type="triangle"/>
          </a:ln>
        </p:spPr>
      </p:cxnSp>
      <p:cxnSp>
        <p:nvCxnSpPr>
          <p:cNvPr id="223" name="Google Shape;223;p23"/>
          <p:cNvCxnSpPr>
            <a:stCxn id="207" idx="3"/>
            <a:endCxn id="209" idx="1"/>
          </p:cNvCxnSpPr>
          <p:nvPr/>
        </p:nvCxnSpPr>
        <p:spPr>
          <a:xfrm>
            <a:off x="4890838" y="7182850"/>
            <a:ext cx="1433100" cy="703200"/>
          </a:xfrm>
          <a:prstGeom prst="straightConnector1">
            <a:avLst/>
          </a:prstGeom>
          <a:noFill/>
          <a:ln cap="flat" cmpd="sng" w="28575">
            <a:solidFill>
              <a:srgbClr val="4C4C4C"/>
            </a:solidFill>
            <a:prstDash val="solid"/>
            <a:round/>
            <a:headEnd len="med" w="med" type="none"/>
            <a:tailEnd len="med" w="med" type="triangle"/>
          </a:ln>
        </p:spPr>
      </p:cxnSp>
      <p:sp>
        <p:nvSpPr>
          <p:cNvPr id="224" name="Google Shape;224;p23"/>
          <p:cNvSpPr txBox="1"/>
          <p:nvPr>
            <p:ph idx="1" type="body"/>
          </p:nvPr>
        </p:nvSpPr>
        <p:spPr>
          <a:xfrm>
            <a:off x="3991189" y="6851196"/>
            <a:ext cx="1809600" cy="90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225" name="Google Shape;225;p23"/>
          <p:cNvPicPr preferRelativeResize="0"/>
          <p:nvPr/>
        </p:nvPicPr>
        <p:blipFill>
          <a:blip r:embed="rId3">
            <a:alphaModFix/>
          </a:blip>
          <a:stretch>
            <a:fillRect/>
          </a:stretch>
        </p:blipFill>
        <p:spPr>
          <a:xfrm>
            <a:off x="2400250" y="1298000"/>
            <a:ext cx="3175401" cy="864125"/>
          </a:xfrm>
          <a:prstGeom prst="rect">
            <a:avLst/>
          </a:prstGeom>
          <a:noFill/>
          <a:ln cap="flat" cmpd="sng" w="28575">
            <a:solidFill>
              <a:srgbClr val="E06F48"/>
            </a:solidFill>
            <a:prstDash val="solid"/>
            <a:round/>
            <a:headEnd len="sm" w="sm" type="none"/>
            <a:tailEnd len="sm" w="sm" type="none"/>
          </a:ln>
        </p:spPr>
      </p:pic>
      <p:pic>
        <p:nvPicPr>
          <p:cNvPr id="226" name="Google Shape;226;p23"/>
          <p:cNvPicPr preferRelativeResize="0"/>
          <p:nvPr/>
        </p:nvPicPr>
        <p:blipFill>
          <a:blip r:embed="rId4">
            <a:alphaModFix/>
          </a:blip>
          <a:stretch>
            <a:fillRect/>
          </a:stretch>
        </p:blipFill>
        <p:spPr>
          <a:xfrm>
            <a:off x="99575" y="2578613"/>
            <a:ext cx="1462576" cy="717924"/>
          </a:xfrm>
          <a:prstGeom prst="rect">
            <a:avLst/>
          </a:prstGeom>
          <a:noFill/>
          <a:ln cap="flat" cmpd="sng" w="28575">
            <a:solidFill>
              <a:srgbClr val="E06F48"/>
            </a:solidFill>
            <a:prstDash val="solid"/>
            <a:round/>
            <a:headEnd len="sm" w="sm" type="none"/>
            <a:tailEnd len="sm" w="sm" type="none"/>
          </a:ln>
        </p:spPr>
      </p:pic>
      <p:pic>
        <p:nvPicPr>
          <p:cNvPr id="227" name="Google Shape;227;p23"/>
          <p:cNvPicPr preferRelativeResize="0"/>
          <p:nvPr/>
        </p:nvPicPr>
        <p:blipFill>
          <a:blip r:embed="rId5">
            <a:alphaModFix/>
          </a:blip>
          <a:stretch>
            <a:fillRect/>
          </a:stretch>
        </p:blipFill>
        <p:spPr>
          <a:xfrm>
            <a:off x="4827550" y="4098350"/>
            <a:ext cx="1231248" cy="281700"/>
          </a:xfrm>
          <a:prstGeom prst="rect">
            <a:avLst/>
          </a:prstGeom>
          <a:noFill/>
          <a:ln cap="flat" cmpd="sng" w="28575">
            <a:solidFill>
              <a:schemeClr val="accent4"/>
            </a:solidFill>
            <a:prstDash val="solid"/>
            <a:round/>
            <a:headEnd len="sm" w="sm" type="none"/>
            <a:tailEnd len="sm" w="sm" type="none"/>
          </a:ln>
        </p:spPr>
      </p:pic>
      <p:pic>
        <p:nvPicPr>
          <p:cNvPr id="228" name="Google Shape;228;p23"/>
          <p:cNvPicPr preferRelativeResize="0"/>
          <p:nvPr/>
        </p:nvPicPr>
        <p:blipFill>
          <a:blip r:embed="rId6">
            <a:alphaModFix/>
          </a:blip>
          <a:stretch>
            <a:fillRect/>
          </a:stretch>
        </p:blipFill>
        <p:spPr>
          <a:xfrm>
            <a:off x="6600363" y="1010600"/>
            <a:ext cx="664225" cy="621301"/>
          </a:xfrm>
          <a:prstGeom prst="rect">
            <a:avLst/>
          </a:prstGeom>
          <a:noFill/>
          <a:ln cap="flat" cmpd="sng" w="28575">
            <a:solidFill>
              <a:schemeClr val="accent4"/>
            </a:solidFill>
            <a:prstDash val="solid"/>
            <a:round/>
            <a:headEnd len="sm" w="sm" type="none"/>
            <a:tailEnd len="sm" w="sm" type="none"/>
          </a:ln>
        </p:spPr>
      </p:pic>
      <p:pic>
        <p:nvPicPr>
          <p:cNvPr id="229" name="Google Shape;229;p23"/>
          <p:cNvPicPr preferRelativeResize="0"/>
          <p:nvPr/>
        </p:nvPicPr>
        <p:blipFill>
          <a:blip r:embed="rId7">
            <a:alphaModFix/>
          </a:blip>
          <a:stretch>
            <a:fillRect/>
          </a:stretch>
        </p:blipFill>
        <p:spPr>
          <a:xfrm>
            <a:off x="2400250" y="2746900"/>
            <a:ext cx="1121700" cy="617337"/>
          </a:xfrm>
          <a:prstGeom prst="rect">
            <a:avLst/>
          </a:prstGeom>
          <a:noFill/>
          <a:ln cap="flat" cmpd="sng" w="28575">
            <a:solidFill>
              <a:schemeClr val="accent4"/>
            </a:solidFill>
            <a:prstDash val="solid"/>
            <a:round/>
            <a:headEnd len="sm" w="sm" type="none"/>
            <a:tailEnd len="sm" w="sm" type="none"/>
          </a:ln>
        </p:spPr>
      </p:pic>
      <p:pic>
        <p:nvPicPr>
          <p:cNvPr id="230" name="Google Shape;230;p23"/>
          <p:cNvPicPr preferRelativeResize="0"/>
          <p:nvPr/>
        </p:nvPicPr>
        <p:blipFill>
          <a:blip r:embed="rId8">
            <a:alphaModFix/>
          </a:blip>
          <a:stretch>
            <a:fillRect/>
          </a:stretch>
        </p:blipFill>
        <p:spPr>
          <a:xfrm>
            <a:off x="6619625" y="3124987"/>
            <a:ext cx="2303486" cy="903900"/>
          </a:xfrm>
          <a:prstGeom prst="rect">
            <a:avLst/>
          </a:prstGeom>
          <a:noFill/>
          <a:ln cap="flat" cmpd="sng" w="28575">
            <a:solidFill>
              <a:srgbClr val="E06F48"/>
            </a:solidFill>
            <a:prstDash val="solid"/>
            <a:round/>
            <a:headEnd len="sm" w="sm" type="none"/>
            <a:tailEnd len="sm" w="sm" type="none"/>
          </a:ln>
        </p:spPr>
      </p:pic>
      <p:pic>
        <p:nvPicPr>
          <p:cNvPr id="231" name="Google Shape;231;p23"/>
          <p:cNvPicPr preferRelativeResize="0"/>
          <p:nvPr/>
        </p:nvPicPr>
        <p:blipFill>
          <a:blip r:embed="rId9">
            <a:alphaModFix/>
          </a:blip>
          <a:stretch>
            <a:fillRect/>
          </a:stretch>
        </p:blipFill>
        <p:spPr>
          <a:xfrm>
            <a:off x="6600375" y="1837625"/>
            <a:ext cx="2303475" cy="1081626"/>
          </a:xfrm>
          <a:prstGeom prst="rect">
            <a:avLst/>
          </a:prstGeom>
          <a:noFill/>
          <a:ln cap="flat" cmpd="sng" w="28575">
            <a:solidFill>
              <a:srgbClr val="E06F48"/>
            </a:solidFill>
            <a:prstDash val="solid"/>
            <a:round/>
            <a:headEnd len="sm" w="sm" type="none"/>
            <a:tailEnd len="sm" w="sm" type="none"/>
          </a:ln>
        </p:spPr>
      </p:pic>
      <p:pic>
        <p:nvPicPr>
          <p:cNvPr id="232" name="Google Shape;232;p23"/>
          <p:cNvPicPr preferRelativeResize="0"/>
          <p:nvPr/>
        </p:nvPicPr>
        <p:blipFill>
          <a:blip r:embed="rId10">
            <a:alphaModFix/>
          </a:blip>
          <a:stretch>
            <a:fillRect/>
          </a:stretch>
        </p:blipFill>
        <p:spPr>
          <a:xfrm>
            <a:off x="4063521" y="2746900"/>
            <a:ext cx="1995276" cy="381350"/>
          </a:xfrm>
          <a:prstGeom prst="rect">
            <a:avLst/>
          </a:prstGeom>
          <a:noFill/>
          <a:ln cap="flat" cmpd="sng" w="28575">
            <a:solidFill>
              <a:srgbClr val="E06F48"/>
            </a:solidFill>
            <a:prstDash val="solid"/>
            <a:round/>
            <a:headEnd len="sm" w="sm" type="none"/>
            <a:tailEnd len="sm" w="sm" type="none"/>
          </a:ln>
        </p:spPr>
      </p:pic>
      <p:sp>
        <p:nvSpPr>
          <p:cNvPr id="233" name="Google Shape;233;p23"/>
          <p:cNvSpPr/>
          <p:nvPr/>
        </p:nvSpPr>
        <p:spPr>
          <a:xfrm>
            <a:off x="6238875" y="4086150"/>
            <a:ext cx="1084550" cy="223275"/>
          </a:xfrm>
          <a:custGeom>
            <a:rect b="b" l="l" r="r" t="t"/>
            <a:pathLst>
              <a:path extrusionOk="0" h="8931" w="43382">
                <a:moveTo>
                  <a:pt x="43382" y="0"/>
                </a:moveTo>
                <a:cubicBezTo>
                  <a:pt x="41033" y="1334"/>
                  <a:pt x="33848" y="6540"/>
                  <a:pt x="29285" y="8001"/>
                </a:cubicBezTo>
                <a:cubicBezTo>
                  <a:pt x="24722" y="9462"/>
                  <a:pt x="20883" y="8766"/>
                  <a:pt x="16002" y="8766"/>
                </a:cubicBezTo>
                <a:cubicBezTo>
                  <a:pt x="11121" y="8767"/>
                  <a:pt x="2667" y="8131"/>
                  <a:pt x="0" y="8004"/>
                </a:cubicBezTo>
              </a:path>
            </a:pathLst>
          </a:custGeom>
          <a:noFill/>
          <a:ln cap="flat" cmpd="sng" w="9525">
            <a:solidFill>
              <a:schemeClr val="dk2"/>
            </a:solidFill>
            <a:prstDash val="solid"/>
            <a:round/>
            <a:headEnd len="med" w="med" type="oval"/>
            <a:tailEnd len="med" w="med" type="none"/>
          </a:ln>
        </p:spPr>
      </p:sp>
      <p:sp>
        <p:nvSpPr>
          <p:cNvPr id="234" name="Google Shape;234;p23"/>
          <p:cNvSpPr/>
          <p:nvPr/>
        </p:nvSpPr>
        <p:spPr>
          <a:xfrm>
            <a:off x="3009900" y="2219325"/>
            <a:ext cx="790575" cy="419100"/>
          </a:xfrm>
          <a:custGeom>
            <a:rect b="b" l="l" r="r" t="t"/>
            <a:pathLst>
              <a:path extrusionOk="0" h="16764" w="31623">
                <a:moveTo>
                  <a:pt x="0" y="16764"/>
                </a:moveTo>
                <a:cubicBezTo>
                  <a:pt x="3429" y="15558"/>
                  <a:pt x="15304" y="12319"/>
                  <a:pt x="20574" y="9525"/>
                </a:cubicBezTo>
                <a:cubicBezTo>
                  <a:pt x="25845" y="6731"/>
                  <a:pt x="29782" y="1588"/>
                  <a:pt x="31623" y="0"/>
                </a:cubicBezTo>
              </a:path>
            </a:pathLst>
          </a:custGeom>
          <a:noFill/>
          <a:ln cap="flat" cmpd="sng" w="9525">
            <a:solidFill>
              <a:schemeClr val="dk2"/>
            </a:solidFill>
            <a:prstDash val="solid"/>
            <a:round/>
            <a:headEnd len="med" w="med" type="none"/>
            <a:tailEnd len="med" w="med" type="oval"/>
          </a:ln>
        </p:spPr>
      </p:sp>
      <p:sp>
        <p:nvSpPr>
          <p:cNvPr id="235" name="Google Shape;235;p23"/>
          <p:cNvSpPr/>
          <p:nvPr/>
        </p:nvSpPr>
        <p:spPr>
          <a:xfrm>
            <a:off x="3610588" y="3009838"/>
            <a:ext cx="364300" cy="19175"/>
          </a:xfrm>
          <a:custGeom>
            <a:rect b="b" l="l" r="r" t="t"/>
            <a:pathLst>
              <a:path extrusionOk="0" h="767" w="14572">
                <a:moveTo>
                  <a:pt x="0" y="767"/>
                </a:moveTo>
                <a:cubicBezTo>
                  <a:pt x="968" y="703"/>
                  <a:pt x="3380" y="509"/>
                  <a:pt x="5809" y="381"/>
                </a:cubicBezTo>
                <a:cubicBezTo>
                  <a:pt x="8238" y="253"/>
                  <a:pt x="13112" y="64"/>
                  <a:pt x="14572" y="0"/>
                </a:cubicBezTo>
              </a:path>
            </a:pathLst>
          </a:custGeom>
          <a:noFill/>
          <a:ln cap="flat" cmpd="sng" w="9525">
            <a:solidFill>
              <a:schemeClr val="dk2"/>
            </a:solidFill>
            <a:prstDash val="solid"/>
            <a:round/>
            <a:headEnd len="med" w="med" type="none"/>
            <a:tailEnd len="med" w="med" type="oval"/>
          </a:ln>
        </p:spPr>
      </p:sp>
      <p:sp>
        <p:nvSpPr>
          <p:cNvPr id="236" name="Google Shape;236;p23"/>
          <p:cNvSpPr/>
          <p:nvPr/>
        </p:nvSpPr>
        <p:spPr>
          <a:xfrm>
            <a:off x="3200400" y="3476625"/>
            <a:ext cx="1390650" cy="742950"/>
          </a:xfrm>
          <a:custGeom>
            <a:rect b="b" l="l" r="r" t="t"/>
            <a:pathLst>
              <a:path extrusionOk="0" h="29718" w="55626">
                <a:moveTo>
                  <a:pt x="0" y="0"/>
                </a:moveTo>
                <a:cubicBezTo>
                  <a:pt x="1905" y="2032"/>
                  <a:pt x="5906" y="8065"/>
                  <a:pt x="11430" y="12192"/>
                </a:cubicBezTo>
                <a:cubicBezTo>
                  <a:pt x="16955" y="16320"/>
                  <a:pt x="25781" y="21844"/>
                  <a:pt x="33147" y="24765"/>
                </a:cubicBezTo>
                <a:cubicBezTo>
                  <a:pt x="40513" y="27686"/>
                  <a:pt x="51880" y="28893"/>
                  <a:pt x="55626" y="29718"/>
                </a:cubicBezTo>
              </a:path>
            </a:pathLst>
          </a:custGeom>
          <a:noFill/>
          <a:ln cap="flat" cmpd="sng" w="9525">
            <a:solidFill>
              <a:schemeClr val="dk2"/>
            </a:solidFill>
            <a:prstDash val="solid"/>
            <a:round/>
            <a:headEnd len="med" w="med" type="none"/>
            <a:tailEnd len="med" w="med" type="triangle"/>
          </a:ln>
        </p:spPr>
      </p:sp>
      <p:sp>
        <p:nvSpPr>
          <p:cNvPr id="237" name="Google Shape;237;p23"/>
          <p:cNvSpPr/>
          <p:nvPr/>
        </p:nvSpPr>
        <p:spPr>
          <a:xfrm>
            <a:off x="7364375" y="1211350"/>
            <a:ext cx="408025" cy="588875"/>
          </a:xfrm>
          <a:custGeom>
            <a:rect b="b" l="l" r="r" t="t"/>
            <a:pathLst>
              <a:path extrusionOk="0" h="23555" w="16321">
                <a:moveTo>
                  <a:pt x="0" y="0"/>
                </a:moveTo>
                <a:cubicBezTo>
                  <a:pt x="2286" y="635"/>
                  <a:pt x="10996" y="-116"/>
                  <a:pt x="13716" y="3810"/>
                </a:cubicBezTo>
                <a:cubicBezTo>
                  <a:pt x="16436" y="7736"/>
                  <a:pt x="15887" y="20264"/>
                  <a:pt x="16321" y="23555"/>
                </a:cubicBezTo>
              </a:path>
            </a:pathLst>
          </a:custGeom>
          <a:noFill/>
          <a:ln cap="flat" cmpd="sng" w="9525">
            <a:solidFill>
              <a:schemeClr val="dk2"/>
            </a:solidFill>
            <a:prstDash val="solid"/>
            <a:round/>
            <a:headEnd len="med" w="med" type="none"/>
            <a:tailEnd len="med" w="med" type="oval"/>
          </a:ln>
        </p:spPr>
      </p:sp>
      <p:sp>
        <p:nvSpPr>
          <p:cNvPr id="238" name="Google Shape;238;p23"/>
          <p:cNvSpPr/>
          <p:nvPr/>
        </p:nvSpPr>
        <p:spPr>
          <a:xfrm>
            <a:off x="5534025" y="3771900"/>
            <a:ext cx="1009650" cy="238125"/>
          </a:xfrm>
          <a:custGeom>
            <a:rect b="b" l="l" r="r" t="t"/>
            <a:pathLst>
              <a:path extrusionOk="0" h="9525" w="40386">
                <a:moveTo>
                  <a:pt x="0" y="9525"/>
                </a:moveTo>
                <a:cubicBezTo>
                  <a:pt x="2921" y="8255"/>
                  <a:pt x="10795" y="3493"/>
                  <a:pt x="17526" y="1905"/>
                </a:cubicBezTo>
                <a:cubicBezTo>
                  <a:pt x="24257" y="318"/>
                  <a:pt x="36576" y="318"/>
                  <a:pt x="40386" y="0"/>
                </a:cubicBezTo>
              </a:path>
            </a:pathLst>
          </a:custGeom>
          <a:noFill/>
          <a:ln cap="flat" cmpd="sng" w="9525">
            <a:solidFill>
              <a:schemeClr val="dk2"/>
            </a:solidFill>
            <a:prstDash val="solid"/>
            <a:round/>
            <a:headEnd len="med" w="med" type="triangle"/>
            <a:tailEnd len="med" w="med" type="none"/>
          </a:ln>
        </p:spPr>
      </p:sp>
      <p:sp>
        <p:nvSpPr>
          <p:cNvPr id="239" name="Google Shape;239;p23"/>
          <p:cNvSpPr/>
          <p:nvPr/>
        </p:nvSpPr>
        <p:spPr>
          <a:xfrm>
            <a:off x="6100116" y="1590675"/>
            <a:ext cx="414975" cy="895350"/>
          </a:xfrm>
          <a:custGeom>
            <a:rect b="b" l="l" r="r" t="t"/>
            <a:pathLst>
              <a:path extrusionOk="0" h="35814" w="16599">
                <a:moveTo>
                  <a:pt x="14694" y="0"/>
                </a:moveTo>
                <a:cubicBezTo>
                  <a:pt x="12535" y="1334"/>
                  <a:pt x="3899" y="2921"/>
                  <a:pt x="1740" y="8001"/>
                </a:cubicBezTo>
                <a:cubicBezTo>
                  <a:pt x="-419" y="13081"/>
                  <a:pt x="-736" y="25845"/>
                  <a:pt x="1740" y="30480"/>
                </a:cubicBezTo>
                <a:cubicBezTo>
                  <a:pt x="4217" y="35116"/>
                  <a:pt x="14123" y="34925"/>
                  <a:pt x="16599" y="35814"/>
                </a:cubicBezTo>
              </a:path>
            </a:pathLst>
          </a:custGeom>
          <a:noFill/>
          <a:ln cap="flat" cmpd="sng" w="9525">
            <a:solidFill>
              <a:schemeClr val="dk2"/>
            </a:solidFill>
            <a:prstDash val="solid"/>
            <a:round/>
            <a:headEnd len="med" w="med" type="triangle"/>
            <a:tailEnd len="med" w="med" type="none"/>
          </a:ln>
        </p:spPr>
      </p:sp>
      <p:sp>
        <p:nvSpPr>
          <p:cNvPr id="240" name="Google Shape;240;p23"/>
          <p:cNvSpPr/>
          <p:nvPr/>
        </p:nvSpPr>
        <p:spPr>
          <a:xfrm>
            <a:off x="1676400" y="2986550"/>
            <a:ext cx="609600" cy="51700"/>
          </a:xfrm>
          <a:custGeom>
            <a:rect b="b" l="l" r="r" t="t"/>
            <a:pathLst>
              <a:path extrusionOk="0" h="2068" w="24384">
                <a:moveTo>
                  <a:pt x="0" y="0"/>
                </a:moveTo>
                <a:cubicBezTo>
                  <a:pt x="1397" y="342"/>
                  <a:pt x="4318" y="1897"/>
                  <a:pt x="8382" y="2053"/>
                </a:cubicBezTo>
                <a:cubicBezTo>
                  <a:pt x="12446" y="2209"/>
                  <a:pt x="21717" y="1121"/>
                  <a:pt x="24384" y="934"/>
                </a:cubicBezTo>
              </a:path>
            </a:pathLst>
          </a:custGeom>
          <a:noFill/>
          <a:ln cap="flat" cmpd="sng" w="9525">
            <a:solidFill>
              <a:schemeClr val="dk2"/>
            </a:solidFill>
            <a:prstDash val="solid"/>
            <a:round/>
            <a:headEnd len="med" w="med" type="none"/>
            <a:tailEnd len="med" w="med" type="triangle"/>
          </a:ln>
        </p:spPr>
      </p:sp>
      <p:sp>
        <p:nvSpPr>
          <p:cNvPr id="241" name="Google Shape;241;p23"/>
          <p:cNvSpPr/>
          <p:nvPr/>
        </p:nvSpPr>
        <p:spPr>
          <a:xfrm>
            <a:off x="3648075" y="1381125"/>
            <a:ext cx="2867025" cy="1447800"/>
          </a:xfrm>
          <a:custGeom>
            <a:rect b="b" l="l" r="r" t="t"/>
            <a:pathLst>
              <a:path extrusionOk="0" h="57912" w="114681">
                <a:moveTo>
                  <a:pt x="114681" y="0"/>
                </a:moveTo>
                <a:cubicBezTo>
                  <a:pt x="112522" y="889"/>
                  <a:pt x="105410" y="2540"/>
                  <a:pt x="101727" y="5334"/>
                </a:cubicBezTo>
                <a:cubicBezTo>
                  <a:pt x="98044" y="8128"/>
                  <a:pt x="97600" y="10351"/>
                  <a:pt x="92583" y="16764"/>
                </a:cubicBezTo>
                <a:cubicBezTo>
                  <a:pt x="87567" y="23178"/>
                  <a:pt x="83058" y="38672"/>
                  <a:pt x="71628" y="43815"/>
                </a:cubicBezTo>
                <a:cubicBezTo>
                  <a:pt x="60198" y="48959"/>
                  <a:pt x="35941" y="45276"/>
                  <a:pt x="24003" y="47625"/>
                </a:cubicBezTo>
                <a:cubicBezTo>
                  <a:pt x="12065" y="49975"/>
                  <a:pt x="4001" y="56198"/>
                  <a:pt x="0" y="57912"/>
                </a:cubicBezTo>
              </a:path>
            </a:pathLst>
          </a:custGeom>
          <a:noFill/>
          <a:ln cap="flat" cmpd="sng" w="9525">
            <a:solidFill>
              <a:schemeClr val="dk2"/>
            </a:solidFill>
            <a:prstDash val="solid"/>
            <a:round/>
            <a:headEnd len="med" w="med" type="triangle"/>
            <a:tailEnd len="med" w="med" type="none"/>
          </a:ln>
        </p:spPr>
      </p:sp>
      <p:cxnSp>
        <p:nvCxnSpPr>
          <p:cNvPr id="242" name="Google Shape;242;p23"/>
          <p:cNvCxnSpPr/>
          <p:nvPr/>
        </p:nvCxnSpPr>
        <p:spPr>
          <a:xfrm>
            <a:off x="209550" y="4239200"/>
            <a:ext cx="342900" cy="0"/>
          </a:xfrm>
          <a:prstGeom prst="straightConnector1">
            <a:avLst/>
          </a:prstGeom>
          <a:noFill/>
          <a:ln cap="flat" cmpd="sng" w="9525">
            <a:solidFill>
              <a:schemeClr val="dk2"/>
            </a:solidFill>
            <a:prstDash val="solid"/>
            <a:round/>
            <a:headEnd len="med" w="med" type="oval"/>
            <a:tailEnd len="med" w="med" type="none"/>
          </a:ln>
        </p:spPr>
      </p:cxnSp>
      <p:cxnSp>
        <p:nvCxnSpPr>
          <p:cNvPr id="243" name="Google Shape;243;p23"/>
          <p:cNvCxnSpPr/>
          <p:nvPr/>
        </p:nvCxnSpPr>
        <p:spPr>
          <a:xfrm>
            <a:off x="209550" y="4380050"/>
            <a:ext cx="362100" cy="0"/>
          </a:xfrm>
          <a:prstGeom prst="straightConnector1">
            <a:avLst/>
          </a:prstGeom>
          <a:noFill/>
          <a:ln cap="flat" cmpd="sng" w="9525">
            <a:solidFill>
              <a:schemeClr val="dk2"/>
            </a:solidFill>
            <a:prstDash val="solid"/>
            <a:round/>
            <a:headEnd len="med" w="med" type="triangle"/>
            <a:tailEnd len="med" w="med" type="none"/>
          </a:ln>
        </p:spPr>
      </p:cxnSp>
      <p:cxnSp>
        <p:nvCxnSpPr>
          <p:cNvPr id="244" name="Google Shape;244;p23"/>
          <p:cNvCxnSpPr/>
          <p:nvPr/>
        </p:nvCxnSpPr>
        <p:spPr>
          <a:xfrm>
            <a:off x="209550" y="4532450"/>
            <a:ext cx="342900" cy="0"/>
          </a:xfrm>
          <a:prstGeom prst="straightConnector1">
            <a:avLst/>
          </a:prstGeom>
          <a:noFill/>
          <a:ln cap="flat" cmpd="sng" w="28575">
            <a:solidFill>
              <a:schemeClr val="accent4"/>
            </a:solidFill>
            <a:prstDash val="solid"/>
            <a:round/>
            <a:headEnd len="med" w="med" type="none"/>
            <a:tailEnd len="med" w="med" type="none"/>
          </a:ln>
        </p:spPr>
      </p:cxnSp>
      <p:cxnSp>
        <p:nvCxnSpPr>
          <p:cNvPr id="245" name="Google Shape;245;p23"/>
          <p:cNvCxnSpPr/>
          <p:nvPr/>
        </p:nvCxnSpPr>
        <p:spPr>
          <a:xfrm>
            <a:off x="209550" y="4675325"/>
            <a:ext cx="352500" cy="0"/>
          </a:xfrm>
          <a:prstGeom prst="straightConnector1">
            <a:avLst/>
          </a:prstGeom>
          <a:noFill/>
          <a:ln cap="flat" cmpd="sng" w="28575">
            <a:solidFill>
              <a:srgbClr val="E06F48"/>
            </a:solidFill>
            <a:prstDash val="solid"/>
            <a:round/>
            <a:headEnd len="med" w="med" type="none"/>
            <a:tailEnd len="med" w="med" type="none"/>
          </a:ln>
        </p:spPr>
      </p:cxnSp>
      <p:cxnSp>
        <p:nvCxnSpPr>
          <p:cNvPr id="246" name="Google Shape;246;p23"/>
          <p:cNvCxnSpPr/>
          <p:nvPr/>
        </p:nvCxnSpPr>
        <p:spPr>
          <a:xfrm>
            <a:off x="199950" y="4098350"/>
            <a:ext cx="362100" cy="0"/>
          </a:xfrm>
          <a:prstGeom prst="straightConnector1">
            <a:avLst/>
          </a:prstGeom>
          <a:noFill/>
          <a:ln cap="flat" cmpd="sng" w="28575">
            <a:solidFill>
              <a:srgbClr val="E06F48"/>
            </a:solidFill>
            <a:prstDash val="solid"/>
            <a:round/>
            <a:headEnd len="med" w="med" type="triangle"/>
            <a:tailEnd len="med" w="med" type="none"/>
          </a:ln>
        </p:spPr>
      </p:cxnSp>
      <p:cxnSp>
        <p:nvCxnSpPr>
          <p:cNvPr id="247" name="Google Shape;247;p23"/>
          <p:cNvCxnSpPr/>
          <p:nvPr/>
        </p:nvCxnSpPr>
        <p:spPr>
          <a:xfrm flipH="1" rot="10800000">
            <a:off x="733425" y="1876425"/>
            <a:ext cx="1466700" cy="457200"/>
          </a:xfrm>
          <a:prstGeom prst="straightConnector1">
            <a:avLst/>
          </a:prstGeom>
          <a:noFill/>
          <a:ln cap="flat" cmpd="sng" w="28575">
            <a:solidFill>
              <a:srgbClr val="E06F48"/>
            </a:solidFill>
            <a:prstDash val="solid"/>
            <a:round/>
            <a:headEnd len="med" w="med" type="none"/>
            <a:tailEnd len="med" w="med" type="triangle"/>
          </a:ln>
        </p:spPr>
      </p:cxnSp>
      <p:cxnSp>
        <p:nvCxnSpPr>
          <p:cNvPr id="248" name="Google Shape;248;p23"/>
          <p:cNvCxnSpPr/>
          <p:nvPr/>
        </p:nvCxnSpPr>
        <p:spPr>
          <a:xfrm flipH="1" rot="10800000">
            <a:off x="6115684" y="2696350"/>
            <a:ext cx="427800" cy="222900"/>
          </a:xfrm>
          <a:prstGeom prst="straightConnector1">
            <a:avLst/>
          </a:prstGeom>
          <a:noFill/>
          <a:ln cap="flat" cmpd="sng" w="28575">
            <a:solidFill>
              <a:srgbClr val="E06F48"/>
            </a:solidFill>
            <a:prstDash val="solid"/>
            <a:round/>
            <a:headEnd len="med" w="med" type="none"/>
            <a:tailEnd len="med" w="med" type="triangle"/>
          </a:ln>
        </p:spPr>
      </p:cxnSp>
      <p:cxnSp>
        <p:nvCxnSpPr>
          <p:cNvPr id="249" name="Google Shape;249;p23"/>
          <p:cNvCxnSpPr/>
          <p:nvPr/>
        </p:nvCxnSpPr>
        <p:spPr>
          <a:xfrm>
            <a:off x="4610250" y="2216313"/>
            <a:ext cx="142800" cy="476400"/>
          </a:xfrm>
          <a:prstGeom prst="straightConnector1">
            <a:avLst/>
          </a:prstGeom>
          <a:noFill/>
          <a:ln cap="flat" cmpd="sng" w="28575">
            <a:solidFill>
              <a:srgbClr val="E06F48"/>
            </a:solidFill>
            <a:prstDash val="solid"/>
            <a:round/>
            <a:headEnd len="med" w="med" type="none"/>
            <a:tailEnd len="med" w="med" type="triangle"/>
          </a:ln>
        </p:spPr>
      </p:cxnSp>
      <p:cxnSp>
        <p:nvCxnSpPr>
          <p:cNvPr id="250" name="Google Shape;250;p23"/>
          <p:cNvCxnSpPr/>
          <p:nvPr/>
        </p:nvCxnSpPr>
        <p:spPr>
          <a:xfrm>
            <a:off x="6124575" y="3143250"/>
            <a:ext cx="418800" cy="555000"/>
          </a:xfrm>
          <a:prstGeom prst="straightConnector1">
            <a:avLst/>
          </a:prstGeom>
          <a:noFill/>
          <a:ln cap="flat" cmpd="sng" w="28575">
            <a:solidFill>
              <a:srgbClr val="E06F48"/>
            </a:solidFill>
            <a:prstDash val="solid"/>
            <a:round/>
            <a:headEnd len="med" w="med" type="none"/>
            <a:tailEnd len="med" w="med" type="triangle"/>
          </a:ln>
        </p:spPr>
      </p:cxnSp>
      <p:sp>
        <p:nvSpPr>
          <p:cNvPr id="251" name="Google Shape;251;p23"/>
          <p:cNvSpPr txBox="1"/>
          <p:nvPr/>
        </p:nvSpPr>
        <p:spPr>
          <a:xfrm>
            <a:off x="590550" y="3948100"/>
            <a:ext cx="1285800" cy="1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E06F48"/>
                </a:solidFill>
                <a:latin typeface="Lato"/>
                <a:ea typeface="Lato"/>
                <a:cs typeface="Lato"/>
                <a:sym typeface="Lato"/>
              </a:rPr>
              <a:t>User experience</a:t>
            </a:r>
            <a:endParaRPr sz="800">
              <a:solidFill>
                <a:srgbClr val="E06F48"/>
              </a:solidFill>
              <a:latin typeface="Lato"/>
              <a:ea typeface="Lato"/>
              <a:cs typeface="Lato"/>
              <a:sym typeface="Lato"/>
            </a:endParaRPr>
          </a:p>
        </p:txBody>
      </p:sp>
      <p:sp>
        <p:nvSpPr>
          <p:cNvPr id="252" name="Google Shape;252;p23"/>
          <p:cNvSpPr txBox="1"/>
          <p:nvPr/>
        </p:nvSpPr>
        <p:spPr>
          <a:xfrm>
            <a:off x="590550" y="4086150"/>
            <a:ext cx="1285800" cy="1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Display data</a:t>
            </a:r>
            <a:endParaRPr sz="800">
              <a:latin typeface="Lato"/>
              <a:ea typeface="Lato"/>
              <a:cs typeface="Lato"/>
              <a:sym typeface="Lato"/>
            </a:endParaRPr>
          </a:p>
        </p:txBody>
      </p:sp>
      <p:sp>
        <p:nvSpPr>
          <p:cNvPr id="253" name="Google Shape;253;p23"/>
          <p:cNvSpPr txBox="1"/>
          <p:nvPr/>
        </p:nvSpPr>
        <p:spPr>
          <a:xfrm>
            <a:off x="590550" y="4240275"/>
            <a:ext cx="1285800" cy="1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Lato"/>
                <a:ea typeface="Lato"/>
                <a:cs typeface="Lato"/>
                <a:sym typeface="Lato"/>
              </a:rPr>
              <a:t>Passing data</a:t>
            </a:r>
            <a:endParaRPr sz="800">
              <a:latin typeface="Lato"/>
              <a:ea typeface="Lato"/>
              <a:cs typeface="Lato"/>
              <a:sym typeface="Lato"/>
            </a:endParaRPr>
          </a:p>
        </p:txBody>
      </p:sp>
      <p:sp>
        <p:nvSpPr>
          <p:cNvPr id="254" name="Google Shape;254;p23"/>
          <p:cNvSpPr txBox="1"/>
          <p:nvPr/>
        </p:nvSpPr>
        <p:spPr>
          <a:xfrm>
            <a:off x="590550" y="4380050"/>
            <a:ext cx="1285800" cy="1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accent4"/>
                </a:solidFill>
                <a:latin typeface="Lato"/>
                <a:ea typeface="Lato"/>
                <a:cs typeface="Lato"/>
                <a:sym typeface="Lato"/>
              </a:rPr>
              <a:t>API</a:t>
            </a:r>
            <a:endParaRPr sz="800">
              <a:solidFill>
                <a:schemeClr val="accent4"/>
              </a:solidFill>
              <a:latin typeface="Lato"/>
              <a:ea typeface="Lato"/>
              <a:cs typeface="Lato"/>
              <a:sym typeface="Lato"/>
            </a:endParaRPr>
          </a:p>
        </p:txBody>
      </p:sp>
      <p:sp>
        <p:nvSpPr>
          <p:cNvPr id="255" name="Google Shape;255;p23"/>
          <p:cNvSpPr txBox="1"/>
          <p:nvPr/>
        </p:nvSpPr>
        <p:spPr>
          <a:xfrm>
            <a:off x="590550" y="4532450"/>
            <a:ext cx="1931100" cy="1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E06F48"/>
                </a:solidFill>
                <a:latin typeface="Lato"/>
                <a:ea typeface="Lato"/>
                <a:cs typeface="Lato"/>
                <a:sym typeface="Lato"/>
              </a:rPr>
              <a:t>Destination Dashboard elements</a:t>
            </a:r>
            <a:endParaRPr sz="800">
              <a:solidFill>
                <a:srgbClr val="E06F48"/>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59" name="Shape 259"/>
        <p:cNvGrpSpPr/>
        <p:nvPr/>
      </p:nvGrpSpPr>
      <p:grpSpPr>
        <a:xfrm>
          <a:off x="0" y="0"/>
          <a:ext cx="0" cy="0"/>
          <a:chOff x="0" y="0"/>
          <a:chExt cx="0" cy="0"/>
        </a:xfrm>
      </p:grpSpPr>
      <p:sp>
        <p:nvSpPr>
          <p:cNvPr id="260" name="Google Shape;260;p2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Wireframe development</a:t>
            </a:r>
            <a:endParaRPr/>
          </a:p>
        </p:txBody>
      </p:sp>
      <p:pic>
        <p:nvPicPr>
          <p:cNvPr id="261" name="Google Shape;261;p24"/>
          <p:cNvPicPr preferRelativeResize="0"/>
          <p:nvPr/>
        </p:nvPicPr>
        <p:blipFill>
          <a:blip r:embed="rId3">
            <a:alphaModFix/>
          </a:blip>
          <a:stretch>
            <a:fillRect/>
          </a:stretch>
        </p:blipFill>
        <p:spPr>
          <a:xfrm>
            <a:off x="455928" y="2938726"/>
            <a:ext cx="2656628" cy="1718995"/>
          </a:xfrm>
          <a:prstGeom prst="rect">
            <a:avLst/>
          </a:prstGeom>
          <a:noFill/>
          <a:ln>
            <a:noFill/>
          </a:ln>
        </p:spPr>
      </p:pic>
      <p:pic>
        <p:nvPicPr>
          <p:cNvPr id="262" name="Google Shape;262;p24"/>
          <p:cNvPicPr preferRelativeResize="0"/>
          <p:nvPr/>
        </p:nvPicPr>
        <p:blipFill>
          <a:blip r:embed="rId4">
            <a:alphaModFix/>
          </a:blip>
          <a:stretch>
            <a:fillRect/>
          </a:stretch>
        </p:blipFill>
        <p:spPr>
          <a:xfrm>
            <a:off x="455925" y="1135150"/>
            <a:ext cx="2656628" cy="1718995"/>
          </a:xfrm>
          <a:prstGeom prst="rect">
            <a:avLst/>
          </a:prstGeom>
          <a:noFill/>
          <a:ln>
            <a:noFill/>
          </a:ln>
        </p:spPr>
      </p:pic>
      <p:pic>
        <p:nvPicPr>
          <p:cNvPr id="263" name="Google Shape;263;p24"/>
          <p:cNvPicPr preferRelativeResize="0"/>
          <p:nvPr/>
        </p:nvPicPr>
        <p:blipFill>
          <a:blip r:embed="rId5">
            <a:alphaModFix/>
          </a:blip>
          <a:stretch>
            <a:fillRect/>
          </a:stretch>
        </p:blipFill>
        <p:spPr>
          <a:xfrm>
            <a:off x="3243684" y="1135155"/>
            <a:ext cx="2656628" cy="1718995"/>
          </a:xfrm>
          <a:prstGeom prst="rect">
            <a:avLst/>
          </a:prstGeom>
          <a:noFill/>
          <a:ln>
            <a:noFill/>
          </a:ln>
        </p:spPr>
      </p:pic>
      <p:pic>
        <p:nvPicPr>
          <p:cNvPr id="264" name="Google Shape;264;p24"/>
          <p:cNvPicPr preferRelativeResize="0"/>
          <p:nvPr/>
        </p:nvPicPr>
        <p:blipFill>
          <a:blip r:embed="rId6">
            <a:alphaModFix/>
          </a:blip>
          <a:stretch>
            <a:fillRect/>
          </a:stretch>
        </p:blipFill>
        <p:spPr>
          <a:xfrm>
            <a:off x="3243683" y="2938719"/>
            <a:ext cx="2656628" cy="1718995"/>
          </a:xfrm>
          <a:prstGeom prst="rect">
            <a:avLst/>
          </a:prstGeom>
          <a:noFill/>
          <a:ln>
            <a:noFill/>
          </a:ln>
        </p:spPr>
      </p:pic>
      <p:pic>
        <p:nvPicPr>
          <p:cNvPr id="265" name="Google Shape;265;p24"/>
          <p:cNvPicPr preferRelativeResize="0"/>
          <p:nvPr/>
        </p:nvPicPr>
        <p:blipFill>
          <a:blip r:embed="rId7">
            <a:alphaModFix/>
          </a:blip>
          <a:stretch>
            <a:fillRect/>
          </a:stretch>
        </p:blipFill>
        <p:spPr>
          <a:xfrm>
            <a:off x="6031420" y="2938723"/>
            <a:ext cx="2656628" cy="1718995"/>
          </a:xfrm>
          <a:prstGeom prst="rect">
            <a:avLst/>
          </a:prstGeom>
          <a:noFill/>
          <a:ln>
            <a:noFill/>
          </a:ln>
        </p:spPr>
      </p:pic>
      <p:pic>
        <p:nvPicPr>
          <p:cNvPr id="266" name="Google Shape;266;p24"/>
          <p:cNvPicPr preferRelativeResize="0"/>
          <p:nvPr/>
        </p:nvPicPr>
        <p:blipFill>
          <a:blip r:embed="rId8">
            <a:alphaModFix/>
          </a:blip>
          <a:stretch>
            <a:fillRect/>
          </a:stretch>
        </p:blipFill>
        <p:spPr>
          <a:xfrm>
            <a:off x="6031451" y="1135150"/>
            <a:ext cx="2656628" cy="171900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70" name="Shape 270"/>
        <p:cNvGrpSpPr/>
        <p:nvPr/>
      </p:nvGrpSpPr>
      <p:grpSpPr>
        <a:xfrm>
          <a:off x="0" y="0"/>
          <a:ext cx="0" cy="0"/>
          <a:chOff x="0" y="0"/>
          <a:chExt cx="0" cy="0"/>
        </a:xfrm>
      </p:grpSpPr>
      <p:sp>
        <p:nvSpPr>
          <p:cNvPr id="271" name="Google Shape;271;p2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 and Asset Development</a:t>
            </a:r>
            <a:endParaRPr/>
          </a:p>
        </p:txBody>
      </p:sp>
      <p:pic>
        <p:nvPicPr>
          <p:cNvPr id="272" name="Google Shape;272;p25"/>
          <p:cNvPicPr preferRelativeResize="0"/>
          <p:nvPr/>
        </p:nvPicPr>
        <p:blipFill>
          <a:blip r:embed="rId3">
            <a:alphaModFix/>
          </a:blip>
          <a:stretch>
            <a:fillRect/>
          </a:stretch>
        </p:blipFill>
        <p:spPr>
          <a:xfrm>
            <a:off x="4846337" y="1906171"/>
            <a:ext cx="1124408" cy="1124412"/>
          </a:xfrm>
          <a:prstGeom prst="rect">
            <a:avLst/>
          </a:prstGeom>
          <a:noFill/>
          <a:ln>
            <a:noFill/>
          </a:ln>
        </p:spPr>
      </p:pic>
      <p:pic>
        <p:nvPicPr>
          <p:cNvPr id="273" name="Google Shape;273;p25"/>
          <p:cNvPicPr preferRelativeResize="0"/>
          <p:nvPr/>
        </p:nvPicPr>
        <p:blipFill>
          <a:blip r:embed="rId4">
            <a:alphaModFix/>
          </a:blip>
          <a:stretch>
            <a:fillRect/>
          </a:stretch>
        </p:blipFill>
        <p:spPr>
          <a:xfrm>
            <a:off x="6209030" y="1906174"/>
            <a:ext cx="1124408" cy="1124412"/>
          </a:xfrm>
          <a:prstGeom prst="rect">
            <a:avLst/>
          </a:prstGeom>
          <a:noFill/>
          <a:ln>
            <a:noFill/>
          </a:ln>
        </p:spPr>
      </p:pic>
      <p:pic>
        <p:nvPicPr>
          <p:cNvPr id="274" name="Google Shape;274;p25"/>
          <p:cNvPicPr preferRelativeResize="0"/>
          <p:nvPr/>
        </p:nvPicPr>
        <p:blipFill>
          <a:blip r:embed="rId5">
            <a:alphaModFix/>
          </a:blip>
          <a:stretch>
            <a:fillRect/>
          </a:stretch>
        </p:blipFill>
        <p:spPr>
          <a:xfrm>
            <a:off x="7571733" y="1906168"/>
            <a:ext cx="1124408" cy="1124412"/>
          </a:xfrm>
          <a:prstGeom prst="rect">
            <a:avLst/>
          </a:prstGeom>
          <a:noFill/>
          <a:ln>
            <a:noFill/>
          </a:ln>
        </p:spPr>
      </p:pic>
      <p:pic>
        <p:nvPicPr>
          <p:cNvPr id="275" name="Google Shape;275;p25"/>
          <p:cNvPicPr preferRelativeResize="0"/>
          <p:nvPr/>
        </p:nvPicPr>
        <p:blipFill>
          <a:blip r:embed="rId6">
            <a:alphaModFix/>
          </a:blip>
          <a:stretch>
            <a:fillRect/>
          </a:stretch>
        </p:blipFill>
        <p:spPr>
          <a:xfrm>
            <a:off x="4871974" y="3268068"/>
            <a:ext cx="1124408" cy="1124412"/>
          </a:xfrm>
          <a:prstGeom prst="rect">
            <a:avLst/>
          </a:prstGeom>
          <a:noFill/>
          <a:ln>
            <a:noFill/>
          </a:ln>
        </p:spPr>
      </p:pic>
      <p:pic>
        <p:nvPicPr>
          <p:cNvPr id="276" name="Google Shape;276;p25"/>
          <p:cNvPicPr preferRelativeResize="0"/>
          <p:nvPr/>
        </p:nvPicPr>
        <p:blipFill>
          <a:blip r:embed="rId7">
            <a:alphaModFix/>
          </a:blip>
          <a:stretch>
            <a:fillRect/>
          </a:stretch>
        </p:blipFill>
        <p:spPr>
          <a:xfrm>
            <a:off x="6221853" y="3268075"/>
            <a:ext cx="1124408" cy="1124412"/>
          </a:xfrm>
          <a:prstGeom prst="rect">
            <a:avLst/>
          </a:prstGeom>
          <a:noFill/>
          <a:ln>
            <a:noFill/>
          </a:ln>
        </p:spPr>
      </p:pic>
      <p:sp>
        <p:nvSpPr>
          <p:cNvPr id="277" name="Google Shape;277;p25"/>
          <p:cNvSpPr/>
          <p:nvPr/>
        </p:nvSpPr>
        <p:spPr>
          <a:xfrm>
            <a:off x="503000" y="561250"/>
            <a:ext cx="525300" cy="5253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5"/>
          <p:cNvSpPr/>
          <p:nvPr/>
        </p:nvSpPr>
        <p:spPr>
          <a:xfrm>
            <a:off x="503000" y="2015600"/>
            <a:ext cx="525300" cy="5253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5"/>
          <p:cNvSpPr/>
          <p:nvPr/>
        </p:nvSpPr>
        <p:spPr>
          <a:xfrm>
            <a:off x="503000" y="2742775"/>
            <a:ext cx="525300" cy="525300"/>
          </a:xfrm>
          <a:prstGeom prst="ellipse">
            <a:avLst/>
          </a:prstGeom>
          <a:solidFill>
            <a:srgbClr val="E0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trike="sngStrike"/>
          </a:p>
        </p:txBody>
      </p:sp>
      <p:sp>
        <p:nvSpPr>
          <p:cNvPr id="280" name="Google Shape;280;p25"/>
          <p:cNvSpPr/>
          <p:nvPr/>
        </p:nvSpPr>
        <p:spPr>
          <a:xfrm>
            <a:off x="503000" y="3469950"/>
            <a:ext cx="525300" cy="525300"/>
          </a:xfrm>
          <a:prstGeom prst="ellipse">
            <a:avLst/>
          </a:prstGeom>
          <a:solidFill>
            <a:srgbClr val="85200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a:off x="503000" y="4152475"/>
            <a:ext cx="525300" cy="525300"/>
          </a:xfrm>
          <a:prstGeom prst="ellipse">
            <a:avLst/>
          </a:prstGeom>
          <a:solidFill>
            <a:srgbClr val="4C4C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5"/>
          <p:cNvSpPr/>
          <p:nvPr/>
        </p:nvSpPr>
        <p:spPr>
          <a:xfrm>
            <a:off x="503000" y="1288425"/>
            <a:ext cx="525300" cy="525300"/>
          </a:xfrm>
          <a:prstGeom prst="ellipse">
            <a:avLst/>
          </a:prstGeom>
          <a:no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3" name="Google Shape;283;p25"/>
          <p:cNvPicPr preferRelativeResize="0"/>
          <p:nvPr/>
        </p:nvPicPr>
        <p:blipFill>
          <a:blip r:embed="rId8">
            <a:alphaModFix/>
          </a:blip>
          <a:stretch>
            <a:fillRect/>
          </a:stretch>
        </p:blipFill>
        <p:spPr>
          <a:xfrm>
            <a:off x="7597438" y="3268075"/>
            <a:ext cx="1124400" cy="1124400"/>
          </a:xfrm>
          <a:prstGeom prst="rect">
            <a:avLst/>
          </a:prstGeom>
          <a:noFill/>
          <a:ln>
            <a:noFill/>
          </a:ln>
        </p:spPr>
      </p:pic>
      <p:pic>
        <p:nvPicPr>
          <p:cNvPr id="284" name="Google Shape;284;p25"/>
          <p:cNvPicPr preferRelativeResize="0"/>
          <p:nvPr/>
        </p:nvPicPr>
        <p:blipFill>
          <a:blip r:embed="rId9">
            <a:alphaModFix/>
          </a:blip>
          <a:stretch>
            <a:fillRect/>
          </a:stretch>
        </p:blipFill>
        <p:spPr>
          <a:xfrm>
            <a:off x="1674349" y="1880550"/>
            <a:ext cx="2577399" cy="2691950"/>
          </a:xfrm>
          <a:prstGeom prst="rect">
            <a:avLst/>
          </a:prstGeom>
          <a:noFill/>
          <a:ln>
            <a:noFill/>
          </a:ln>
        </p:spPr>
      </p:pic>
      <p:sp>
        <p:nvSpPr>
          <p:cNvPr id="285" name="Google Shape;285;p25"/>
          <p:cNvSpPr txBox="1"/>
          <p:nvPr/>
        </p:nvSpPr>
        <p:spPr>
          <a:xfrm>
            <a:off x="1623225" y="1462525"/>
            <a:ext cx="2577300" cy="35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Icon from OpenWeather API:</a:t>
            </a:r>
            <a:endParaRPr>
              <a:latin typeface="Lato"/>
              <a:ea typeface="Lato"/>
              <a:cs typeface="Lato"/>
              <a:sym typeface="Lato"/>
            </a:endParaRPr>
          </a:p>
        </p:txBody>
      </p:sp>
      <p:sp>
        <p:nvSpPr>
          <p:cNvPr id="286" name="Google Shape;286;p25"/>
          <p:cNvSpPr txBox="1"/>
          <p:nvPr/>
        </p:nvSpPr>
        <p:spPr>
          <a:xfrm>
            <a:off x="4795450" y="1462525"/>
            <a:ext cx="3875400" cy="35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Icons further developed for project:</a:t>
            </a:r>
            <a:endParaRPr>
              <a:latin typeface="Lato"/>
              <a:ea typeface="Lato"/>
              <a:cs typeface="Lato"/>
              <a:sym typeface="Lato"/>
            </a:endParaRPr>
          </a:p>
        </p:txBody>
      </p:sp>
      <p:sp>
        <p:nvSpPr>
          <p:cNvPr id="287" name="Google Shape;287;p25"/>
          <p:cNvSpPr txBox="1"/>
          <p:nvPr/>
        </p:nvSpPr>
        <p:spPr>
          <a:xfrm>
            <a:off x="4871975" y="2985800"/>
            <a:ext cx="1098900" cy="35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Lato"/>
                <a:ea typeface="Lato"/>
                <a:cs typeface="Lato"/>
                <a:sym typeface="Lato"/>
              </a:rPr>
              <a:t>Group ID 235: Rain</a:t>
            </a:r>
            <a:endParaRPr sz="600">
              <a:latin typeface="Lato"/>
              <a:ea typeface="Lato"/>
              <a:cs typeface="Lato"/>
              <a:sym typeface="Lato"/>
            </a:endParaRPr>
          </a:p>
        </p:txBody>
      </p:sp>
      <p:sp>
        <p:nvSpPr>
          <p:cNvPr id="288" name="Google Shape;288;p25"/>
          <p:cNvSpPr txBox="1"/>
          <p:nvPr/>
        </p:nvSpPr>
        <p:spPr>
          <a:xfrm>
            <a:off x="4871975" y="4360431"/>
            <a:ext cx="1124400" cy="31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Lato"/>
                <a:ea typeface="Lato"/>
                <a:cs typeface="Lato"/>
                <a:sym typeface="Lato"/>
              </a:rPr>
              <a:t>Group ID 800 : Clear</a:t>
            </a:r>
            <a:endParaRPr sz="600">
              <a:latin typeface="Lato"/>
              <a:ea typeface="Lato"/>
              <a:cs typeface="Lato"/>
              <a:sym typeface="Lato"/>
            </a:endParaRPr>
          </a:p>
        </p:txBody>
      </p:sp>
      <p:sp>
        <p:nvSpPr>
          <p:cNvPr id="289" name="Google Shape;289;p25"/>
          <p:cNvSpPr txBox="1"/>
          <p:nvPr/>
        </p:nvSpPr>
        <p:spPr>
          <a:xfrm>
            <a:off x="6196350" y="2985800"/>
            <a:ext cx="1124400" cy="35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Lato"/>
                <a:ea typeface="Lato"/>
                <a:cs typeface="Lato"/>
                <a:sym typeface="Lato"/>
              </a:rPr>
              <a:t>Group ID 600: Snow</a:t>
            </a:r>
            <a:endParaRPr sz="600">
              <a:latin typeface="Lato"/>
              <a:ea typeface="Lato"/>
              <a:cs typeface="Lato"/>
              <a:sym typeface="Lato"/>
            </a:endParaRPr>
          </a:p>
        </p:txBody>
      </p:sp>
      <p:sp>
        <p:nvSpPr>
          <p:cNvPr id="290" name="Google Shape;290;p25"/>
          <p:cNvSpPr txBox="1"/>
          <p:nvPr/>
        </p:nvSpPr>
        <p:spPr>
          <a:xfrm>
            <a:off x="6170937" y="4357699"/>
            <a:ext cx="1124400" cy="31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Lato"/>
                <a:ea typeface="Lato"/>
                <a:cs typeface="Lato"/>
                <a:sym typeface="Lato"/>
              </a:rPr>
              <a:t>Group ID: Else</a:t>
            </a:r>
            <a:endParaRPr sz="600">
              <a:latin typeface="Lato"/>
              <a:ea typeface="Lato"/>
              <a:cs typeface="Lato"/>
              <a:sym typeface="Lato"/>
            </a:endParaRPr>
          </a:p>
        </p:txBody>
      </p:sp>
      <p:sp>
        <p:nvSpPr>
          <p:cNvPr id="291" name="Google Shape;291;p25"/>
          <p:cNvSpPr txBox="1"/>
          <p:nvPr/>
        </p:nvSpPr>
        <p:spPr>
          <a:xfrm>
            <a:off x="7520725" y="2985800"/>
            <a:ext cx="1405800" cy="35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Lato"/>
                <a:ea typeface="Lato"/>
                <a:cs typeface="Lato"/>
                <a:sym typeface="Lato"/>
              </a:rPr>
              <a:t>Group ID 700: Atmosphere</a:t>
            </a:r>
            <a:endParaRPr sz="600">
              <a:latin typeface="Lato"/>
              <a:ea typeface="Lato"/>
              <a:cs typeface="Lato"/>
              <a:sym typeface="Lato"/>
            </a:endParaRPr>
          </a:p>
        </p:txBody>
      </p:sp>
      <p:sp>
        <p:nvSpPr>
          <p:cNvPr id="292" name="Google Shape;292;p25"/>
          <p:cNvSpPr txBox="1"/>
          <p:nvPr/>
        </p:nvSpPr>
        <p:spPr>
          <a:xfrm>
            <a:off x="7597525" y="4357699"/>
            <a:ext cx="1124400" cy="31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Lato"/>
                <a:ea typeface="Lato"/>
                <a:cs typeface="Lato"/>
                <a:sym typeface="Lato"/>
              </a:rPr>
              <a:t>Placeholder</a:t>
            </a:r>
            <a:endParaRPr sz="6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96" name="Shape 296"/>
        <p:cNvGrpSpPr/>
        <p:nvPr/>
      </p:nvGrpSpPr>
      <p:grpSpPr>
        <a:xfrm>
          <a:off x="0" y="0"/>
          <a:ext cx="0" cy="0"/>
          <a:chOff x="0" y="0"/>
          <a:chExt cx="0" cy="0"/>
        </a:xfrm>
      </p:grpSpPr>
      <p:sp>
        <p:nvSpPr>
          <p:cNvPr id="297" name="Google Shape;297;p26"/>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Home</a:t>
            </a:r>
            <a:endParaRPr/>
          </a:p>
        </p:txBody>
      </p:sp>
      <p:pic>
        <p:nvPicPr>
          <p:cNvPr id="298" name="Google Shape;298;p26"/>
          <p:cNvPicPr preferRelativeResize="0"/>
          <p:nvPr/>
        </p:nvPicPr>
        <p:blipFill>
          <a:blip r:embed="rId3">
            <a:alphaModFix/>
          </a:blip>
          <a:stretch>
            <a:fillRect/>
          </a:stretch>
        </p:blipFill>
        <p:spPr>
          <a:xfrm>
            <a:off x="2400261" y="1336034"/>
            <a:ext cx="4666087" cy="303201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02" name="Shape 302"/>
        <p:cNvGrpSpPr/>
        <p:nvPr/>
      </p:nvGrpSpPr>
      <p:grpSpPr>
        <a:xfrm>
          <a:off x="0" y="0"/>
          <a:ext cx="0" cy="0"/>
          <a:chOff x="0" y="0"/>
          <a:chExt cx="0" cy="0"/>
        </a:xfrm>
      </p:grpSpPr>
      <p:sp>
        <p:nvSpPr>
          <p:cNvPr id="303" name="Google Shape;303;p2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Dashboard</a:t>
            </a:r>
            <a:endParaRPr/>
          </a:p>
        </p:txBody>
      </p:sp>
      <p:pic>
        <p:nvPicPr>
          <p:cNvPr id="304" name="Google Shape;304;p27"/>
          <p:cNvPicPr preferRelativeResize="0"/>
          <p:nvPr/>
        </p:nvPicPr>
        <p:blipFill>
          <a:blip r:embed="rId3">
            <a:alphaModFix/>
          </a:blip>
          <a:stretch>
            <a:fillRect/>
          </a:stretch>
        </p:blipFill>
        <p:spPr>
          <a:xfrm>
            <a:off x="2400261" y="1336029"/>
            <a:ext cx="4666087" cy="303201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08" name="Shape 308"/>
        <p:cNvGrpSpPr/>
        <p:nvPr/>
      </p:nvGrpSpPr>
      <p:grpSpPr>
        <a:xfrm>
          <a:off x="0" y="0"/>
          <a:ext cx="0" cy="0"/>
          <a:chOff x="0" y="0"/>
          <a:chExt cx="0" cy="0"/>
        </a:xfrm>
      </p:grpSpPr>
      <p:sp>
        <p:nvSpPr>
          <p:cNvPr id="309" name="Google Shape;309;p2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Somewhere to Go</a:t>
            </a:r>
            <a:endParaRPr/>
          </a:p>
        </p:txBody>
      </p:sp>
      <p:pic>
        <p:nvPicPr>
          <p:cNvPr id="310" name="Google Shape;310;p28"/>
          <p:cNvPicPr preferRelativeResize="0"/>
          <p:nvPr/>
        </p:nvPicPr>
        <p:blipFill>
          <a:blip r:embed="rId3">
            <a:alphaModFix/>
          </a:blip>
          <a:stretch>
            <a:fillRect/>
          </a:stretch>
        </p:blipFill>
        <p:spPr>
          <a:xfrm>
            <a:off x="2400263" y="1336026"/>
            <a:ext cx="4666087" cy="303201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14" name="Shape 314"/>
        <p:cNvGrpSpPr/>
        <p:nvPr/>
      </p:nvGrpSpPr>
      <p:grpSpPr>
        <a:xfrm>
          <a:off x="0" y="0"/>
          <a:ext cx="0" cy="0"/>
          <a:chOff x="0" y="0"/>
          <a:chExt cx="0" cy="0"/>
        </a:xfrm>
      </p:grpSpPr>
      <p:pic>
        <p:nvPicPr>
          <p:cNvPr id="315" name="Google Shape;315;p29"/>
          <p:cNvPicPr preferRelativeResize="0"/>
          <p:nvPr/>
        </p:nvPicPr>
        <p:blipFill>
          <a:blip r:embed="rId3">
            <a:alphaModFix/>
          </a:blip>
          <a:stretch>
            <a:fillRect/>
          </a:stretch>
        </p:blipFill>
        <p:spPr>
          <a:xfrm>
            <a:off x="2400250" y="1336030"/>
            <a:ext cx="4666087" cy="3032017"/>
          </a:xfrm>
          <a:prstGeom prst="rect">
            <a:avLst/>
          </a:prstGeom>
          <a:noFill/>
          <a:ln>
            <a:noFill/>
          </a:ln>
        </p:spPr>
      </p:pic>
      <p:sp>
        <p:nvSpPr>
          <p:cNvPr id="316" name="Google Shape;316;p29"/>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Something to Eat</a:t>
            </a:r>
            <a:endParaRPr/>
          </a:p>
        </p:txBody>
      </p:sp>
      <p:sp>
        <p:nvSpPr>
          <p:cNvPr id="317" name="Google Shape;317;p29"/>
          <p:cNvSpPr txBox="1"/>
          <p:nvPr>
            <p:ph idx="1" type="body"/>
          </p:nvPr>
        </p:nvSpPr>
        <p:spPr>
          <a:xfrm>
            <a:off x="-8095831" y="2377125"/>
            <a:ext cx="3726300" cy="186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318" name="Google Shape;318;p29"/>
          <p:cNvPicPr preferRelativeResize="0"/>
          <p:nvPr/>
        </p:nvPicPr>
        <p:blipFill>
          <a:blip r:embed="rId4">
            <a:alphaModFix/>
          </a:blip>
          <a:stretch>
            <a:fillRect/>
          </a:stretch>
        </p:blipFill>
        <p:spPr>
          <a:xfrm>
            <a:off x="-8629689" y="2193284"/>
            <a:ext cx="4666087" cy="3032017"/>
          </a:xfrm>
          <a:prstGeom prst="rect">
            <a:avLst/>
          </a:prstGeom>
          <a:noFill/>
          <a:ln>
            <a:noFill/>
          </a:ln>
        </p:spPr>
      </p:pic>
      <p:pic>
        <p:nvPicPr>
          <p:cNvPr id="319" name="Google Shape;319;p29"/>
          <p:cNvPicPr preferRelativeResize="0"/>
          <p:nvPr/>
        </p:nvPicPr>
        <p:blipFill>
          <a:blip r:embed="rId5">
            <a:alphaModFix/>
          </a:blip>
          <a:stretch>
            <a:fillRect/>
          </a:stretch>
        </p:blipFill>
        <p:spPr>
          <a:xfrm>
            <a:off x="-8629692" y="2193277"/>
            <a:ext cx="4666087" cy="3032017"/>
          </a:xfrm>
          <a:prstGeom prst="rect">
            <a:avLst/>
          </a:prstGeom>
          <a:noFill/>
          <a:ln>
            <a:noFill/>
          </a:ln>
        </p:spPr>
      </p:pic>
      <p:pic>
        <p:nvPicPr>
          <p:cNvPr id="320" name="Google Shape;320;p29"/>
          <p:cNvPicPr preferRelativeResize="0"/>
          <p:nvPr/>
        </p:nvPicPr>
        <p:blipFill>
          <a:blip r:embed="rId6">
            <a:alphaModFix/>
          </a:blip>
          <a:stretch>
            <a:fillRect/>
          </a:stretch>
        </p:blipFill>
        <p:spPr>
          <a:xfrm>
            <a:off x="-8629689" y="2193279"/>
            <a:ext cx="4666087" cy="3032017"/>
          </a:xfrm>
          <a:prstGeom prst="rect">
            <a:avLst/>
          </a:prstGeom>
          <a:noFill/>
          <a:ln>
            <a:noFill/>
          </a:ln>
        </p:spPr>
      </p:pic>
      <p:pic>
        <p:nvPicPr>
          <p:cNvPr id="321" name="Google Shape;321;p29"/>
          <p:cNvPicPr preferRelativeResize="0"/>
          <p:nvPr/>
        </p:nvPicPr>
        <p:blipFill>
          <a:blip r:embed="rId3">
            <a:alphaModFix/>
          </a:blip>
          <a:stretch>
            <a:fillRect/>
          </a:stretch>
        </p:blipFill>
        <p:spPr>
          <a:xfrm>
            <a:off x="-8629700" y="2193280"/>
            <a:ext cx="4666087" cy="3032017"/>
          </a:xfrm>
          <a:prstGeom prst="rect">
            <a:avLst/>
          </a:prstGeom>
          <a:noFill/>
          <a:ln>
            <a:noFill/>
          </a:ln>
        </p:spPr>
      </p:pic>
      <p:pic>
        <p:nvPicPr>
          <p:cNvPr id="322" name="Google Shape;322;p29"/>
          <p:cNvPicPr preferRelativeResize="0"/>
          <p:nvPr/>
        </p:nvPicPr>
        <p:blipFill>
          <a:blip r:embed="rId7">
            <a:alphaModFix/>
          </a:blip>
          <a:stretch>
            <a:fillRect/>
          </a:stretch>
        </p:blipFill>
        <p:spPr>
          <a:xfrm>
            <a:off x="-8629687" y="2193276"/>
            <a:ext cx="4666087" cy="303201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F48"/>
        </a:solidFill>
      </p:bgPr>
    </p:bg>
    <p:spTree>
      <p:nvGrpSpPr>
        <p:cNvPr id="326" name="Shape 326"/>
        <p:cNvGrpSpPr/>
        <p:nvPr/>
      </p:nvGrpSpPr>
      <p:grpSpPr>
        <a:xfrm>
          <a:off x="0" y="0"/>
          <a:ext cx="0" cy="0"/>
          <a:chOff x="0" y="0"/>
          <a:chExt cx="0" cy="0"/>
        </a:xfrm>
      </p:grpSpPr>
      <p:sp>
        <p:nvSpPr>
          <p:cNvPr id="327" name="Google Shape;327;p30"/>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t>Challenges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31" name="Shape 331"/>
        <p:cNvGrpSpPr/>
        <p:nvPr/>
      </p:nvGrpSpPr>
      <p:grpSpPr>
        <a:xfrm>
          <a:off x="0" y="0"/>
          <a:ext cx="0" cy="0"/>
          <a:chOff x="0" y="0"/>
          <a:chExt cx="0" cy="0"/>
        </a:xfrm>
      </p:grpSpPr>
      <p:sp>
        <p:nvSpPr>
          <p:cNvPr id="332" name="Google Shape;332;p31"/>
          <p:cNvSpPr txBox="1"/>
          <p:nvPr>
            <p:ph type="title"/>
          </p:nvPr>
        </p:nvSpPr>
        <p:spPr>
          <a:xfrm>
            <a:off x="319500" y="656100"/>
            <a:ext cx="83805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Fetch data from multiple APIs with 1 button</a:t>
            </a:r>
            <a:endParaRPr/>
          </a:p>
        </p:txBody>
      </p:sp>
      <p:sp>
        <p:nvSpPr>
          <p:cNvPr id="333" name="Google Shape;333;p31"/>
          <p:cNvSpPr txBox="1"/>
          <p:nvPr>
            <p:ph idx="1" type="body"/>
          </p:nvPr>
        </p:nvSpPr>
        <p:spPr>
          <a:xfrm>
            <a:off x="5457825" y="1489925"/>
            <a:ext cx="3242100" cy="324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Functions stop each other from running</a:t>
            </a:r>
            <a:endParaRPr sz="1800"/>
          </a:p>
          <a:p>
            <a:pPr indent="-342900" lvl="0" marL="457200" rtl="0" algn="l">
              <a:spcBef>
                <a:spcPts val="0"/>
              </a:spcBef>
              <a:spcAft>
                <a:spcPts val="0"/>
              </a:spcAft>
              <a:buSzPts val="1800"/>
              <a:buChar char="●"/>
            </a:pPr>
            <a:r>
              <a:rPr lang="en" sz="1800"/>
              <a:t>Define new variables from a response to feed into other API calls while also appending targeted results onto the page.</a:t>
            </a:r>
            <a:endParaRPr sz="1800"/>
          </a:p>
          <a:p>
            <a:pPr indent="0" lvl="0" marL="0" rtl="0" algn="l">
              <a:spcBef>
                <a:spcPts val="1600"/>
              </a:spcBef>
              <a:spcAft>
                <a:spcPts val="0"/>
              </a:spcAft>
              <a:buNone/>
            </a:pPr>
            <a:r>
              <a:t/>
            </a:r>
            <a:endParaRPr/>
          </a:p>
          <a:p>
            <a:pPr indent="0" lvl="0" marL="457200" rtl="0" algn="l">
              <a:spcBef>
                <a:spcPts val="1600"/>
              </a:spcBef>
              <a:spcAft>
                <a:spcPts val="1600"/>
              </a:spcAft>
              <a:buNone/>
            </a:pPr>
            <a:r>
              <a:t/>
            </a:r>
            <a:endParaRPr/>
          </a:p>
        </p:txBody>
      </p:sp>
      <p:pic>
        <p:nvPicPr>
          <p:cNvPr id="334" name="Google Shape;334;p31"/>
          <p:cNvPicPr preferRelativeResize="0"/>
          <p:nvPr/>
        </p:nvPicPr>
        <p:blipFill>
          <a:blip r:embed="rId3">
            <a:alphaModFix/>
          </a:blip>
          <a:stretch>
            <a:fillRect/>
          </a:stretch>
        </p:blipFill>
        <p:spPr>
          <a:xfrm>
            <a:off x="-4034275" y="1758331"/>
            <a:ext cx="2199000" cy="1079400"/>
          </a:xfrm>
          <a:prstGeom prst="rect">
            <a:avLst/>
          </a:prstGeom>
          <a:noFill/>
          <a:ln cap="flat" cmpd="sng" w="28575">
            <a:solidFill>
              <a:srgbClr val="E06F48"/>
            </a:solidFill>
            <a:prstDash val="solid"/>
            <a:round/>
            <a:headEnd len="sm" w="sm" type="none"/>
            <a:tailEnd len="sm" w="sm" type="none"/>
          </a:ln>
        </p:spPr>
      </p:pic>
      <p:pic>
        <p:nvPicPr>
          <p:cNvPr id="335" name="Google Shape;335;p31"/>
          <p:cNvPicPr preferRelativeResize="0"/>
          <p:nvPr/>
        </p:nvPicPr>
        <p:blipFill>
          <a:blip r:embed="rId4">
            <a:alphaModFix/>
          </a:blip>
          <a:stretch>
            <a:fillRect/>
          </a:stretch>
        </p:blipFill>
        <p:spPr>
          <a:xfrm>
            <a:off x="-4034275" y="4042450"/>
            <a:ext cx="2199000" cy="420287"/>
          </a:xfrm>
          <a:prstGeom prst="rect">
            <a:avLst/>
          </a:prstGeom>
          <a:noFill/>
          <a:ln cap="flat" cmpd="sng" w="28575">
            <a:solidFill>
              <a:srgbClr val="E06F48"/>
            </a:solidFill>
            <a:prstDash val="solid"/>
            <a:round/>
            <a:headEnd len="sm" w="sm" type="none"/>
            <a:tailEnd len="sm" w="sm" type="none"/>
          </a:ln>
        </p:spPr>
      </p:pic>
      <p:pic>
        <p:nvPicPr>
          <p:cNvPr id="336" name="Google Shape;336;p31"/>
          <p:cNvPicPr preferRelativeResize="0"/>
          <p:nvPr/>
        </p:nvPicPr>
        <p:blipFill>
          <a:blip r:embed="rId5">
            <a:alphaModFix/>
          </a:blip>
          <a:stretch>
            <a:fillRect/>
          </a:stretch>
        </p:blipFill>
        <p:spPr>
          <a:xfrm>
            <a:off x="-3495625" y="3083800"/>
            <a:ext cx="1121700" cy="617337"/>
          </a:xfrm>
          <a:prstGeom prst="rect">
            <a:avLst/>
          </a:prstGeom>
          <a:noFill/>
          <a:ln cap="flat" cmpd="sng" w="28575">
            <a:solidFill>
              <a:schemeClr val="accent4"/>
            </a:solidFill>
            <a:prstDash val="solid"/>
            <a:round/>
            <a:headEnd len="sm" w="sm" type="none"/>
            <a:tailEnd len="sm" w="sm" type="none"/>
          </a:ln>
        </p:spPr>
      </p:pic>
      <p:pic>
        <p:nvPicPr>
          <p:cNvPr id="337" name="Google Shape;337;p31"/>
          <p:cNvPicPr preferRelativeResize="0"/>
          <p:nvPr/>
        </p:nvPicPr>
        <p:blipFill>
          <a:blip r:embed="rId6">
            <a:alphaModFix/>
          </a:blip>
          <a:stretch>
            <a:fillRect/>
          </a:stretch>
        </p:blipFill>
        <p:spPr>
          <a:xfrm>
            <a:off x="585350" y="1645826"/>
            <a:ext cx="1639921" cy="3241200"/>
          </a:xfrm>
          <a:prstGeom prst="rect">
            <a:avLst/>
          </a:prstGeom>
          <a:noFill/>
          <a:ln>
            <a:noFill/>
          </a:ln>
        </p:spPr>
      </p:pic>
      <p:pic>
        <p:nvPicPr>
          <p:cNvPr id="338" name="Google Shape;338;p31"/>
          <p:cNvPicPr preferRelativeResize="0"/>
          <p:nvPr/>
        </p:nvPicPr>
        <p:blipFill>
          <a:blip r:embed="rId7">
            <a:alphaModFix/>
          </a:blip>
          <a:stretch>
            <a:fillRect/>
          </a:stretch>
        </p:blipFill>
        <p:spPr>
          <a:xfrm>
            <a:off x="2598799" y="1645825"/>
            <a:ext cx="2817551" cy="2516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F48"/>
        </a:solidFill>
      </p:bgPr>
    </p:bg>
    <p:spTree>
      <p:nvGrpSpPr>
        <p:cNvPr id="79" name="Shape 79"/>
        <p:cNvGrpSpPr/>
        <p:nvPr/>
      </p:nvGrpSpPr>
      <p:grpSpPr>
        <a:xfrm>
          <a:off x="0" y="0"/>
          <a:ext cx="0" cy="0"/>
          <a:chOff x="0" y="0"/>
          <a:chExt cx="0" cy="0"/>
        </a:xfrm>
      </p:grpSpPr>
      <p:sp>
        <p:nvSpPr>
          <p:cNvPr id="80" name="Google Shape;80;p14"/>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Elevator pitch</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42" name="Shape 342"/>
        <p:cNvGrpSpPr/>
        <p:nvPr/>
      </p:nvGrpSpPr>
      <p:grpSpPr>
        <a:xfrm>
          <a:off x="0" y="0"/>
          <a:ext cx="0" cy="0"/>
          <a:chOff x="0" y="0"/>
          <a:chExt cx="0" cy="0"/>
        </a:xfrm>
      </p:grpSpPr>
      <p:sp>
        <p:nvSpPr>
          <p:cNvPr id="343" name="Google Shape;343;p32"/>
          <p:cNvSpPr txBox="1"/>
          <p:nvPr>
            <p:ph type="title"/>
          </p:nvPr>
        </p:nvSpPr>
        <p:spPr>
          <a:xfrm>
            <a:off x="319500" y="656100"/>
            <a:ext cx="83805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3000"/>
              <a:t>Appending graphics on dashboard</a:t>
            </a:r>
            <a:endParaRPr/>
          </a:p>
        </p:txBody>
      </p:sp>
      <p:sp>
        <p:nvSpPr>
          <p:cNvPr id="344" name="Google Shape;344;p32"/>
          <p:cNvSpPr txBox="1"/>
          <p:nvPr>
            <p:ph idx="1" type="body"/>
          </p:nvPr>
        </p:nvSpPr>
        <p:spPr>
          <a:xfrm>
            <a:off x="4049950" y="1411800"/>
            <a:ext cx="4650000" cy="2265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Using response call data to trigger custom corresponding graphics</a:t>
            </a:r>
            <a:endParaRPr sz="1800"/>
          </a:p>
          <a:p>
            <a:pPr indent="-342900" lvl="0" marL="457200" rtl="0" algn="l">
              <a:spcBef>
                <a:spcPts val="0"/>
              </a:spcBef>
              <a:spcAft>
                <a:spcPts val="0"/>
              </a:spcAft>
              <a:buSzPts val="1800"/>
              <a:buChar char="●"/>
            </a:pPr>
            <a:r>
              <a:rPr lang="en" sz="1800"/>
              <a:t>For zomato API , the challenge of giving img src attributes a .png image</a:t>
            </a:r>
            <a:endParaRPr sz="1800"/>
          </a:p>
          <a:p>
            <a:pPr indent="0" lvl="0" marL="457200" rtl="0" algn="l">
              <a:spcBef>
                <a:spcPts val="1600"/>
              </a:spcBef>
              <a:spcAft>
                <a:spcPts val="1600"/>
              </a:spcAft>
              <a:buNone/>
            </a:pPr>
            <a:r>
              <a:t/>
            </a:r>
            <a:endParaRPr/>
          </a:p>
        </p:txBody>
      </p:sp>
      <p:pic>
        <p:nvPicPr>
          <p:cNvPr id="345" name="Google Shape;345;p32"/>
          <p:cNvPicPr preferRelativeResize="0"/>
          <p:nvPr/>
        </p:nvPicPr>
        <p:blipFill>
          <a:blip r:embed="rId3">
            <a:alphaModFix/>
          </a:blip>
          <a:stretch>
            <a:fillRect/>
          </a:stretch>
        </p:blipFill>
        <p:spPr>
          <a:xfrm>
            <a:off x="967200" y="1411800"/>
            <a:ext cx="1888562" cy="342689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49" name="Shape 349"/>
        <p:cNvGrpSpPr/>
        <p:nvPr/>
      </p:nvGrpSpPr>
      <p:grpSpPr>
        <a:xfrm>
          <a:off x="0" y="0"/>
          <a:ext cx="0" cy="0"/>
          <a:chOff x="0" y="0"/>
          <a:chExt cx="0" cy="0"/>
        </a:xfrm>
      </p:grpSpPr>
      <p:sp>
        <p:nvSpPr>
          <p:cNvPr id="350" name="Google Shape;350;p33"/>
          <p:cNvSpPr txBox="1"/>
          <p:nvPr>
            <p:ph type="title"/>
          </p:nvPr>
        </p:nvSpPr>
        <p:spPr>
          <a:xfrm>
            <a:off x="319500" y="656100"/>
            <a:ext cx="83805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Team developing environment</a:t>
            </a:r>
            <a:endParaRPr/>
          </a:p>
        </p:txBody>
      </p:sp>
      <p:sp>
        <p:nvSpPr>
          <p:cNvPr id="351" name="Google Shape;351;p33"/>
          <p:cNvSpPr txBox="1"/>
          <p:nvPr>
            <p:ph idx="1" type="body"/>
          </p:nvPr>
        </p:nvSpPr>
        <p:spPr>
          <a:xfrm>
            <a:off x="4049950" y="1411800"/>
            <a:ext cx="4650000" cy="32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Resolution:</a:t>
            </a:r>
            <a:endParaRPr b="1" sz="1800"/>
          </a:p>
          <a:p>
            <a:pPr indent="-342900" lvl="0" marL="457200" rtl="0" algn="l">
              <a:spcBef>
                <a:spcPts val="1600"/>
              </a:spcBef>
              <a:spcAft>
                <a:spcPts val="0"/>
              </a:spcAft>
              <a:buSzPts val="1800"/>
              <a:buAutoNum type="arabicPeriod"/>
            </a:pPr>
            <a:r>
              <a:rPr lang="en" sz="1800"/>
              <a:t>Developing with flexibility and compatibility in mind</a:t>
            </a:r>
            <a:endParaRPr sz="1800"/>
          </a:p>
          <a:p>
            <a:pPr indent="-342900" lvl="0" marL="457200" rtl="0" algn="l">
              <a:spcBef>
                <a:spcPts val="0"/>
              </a:spcBef>
              <a:spcAft>
                <a:spcPts val="0"/>
              </a:spcAft>
              <a:buSzPts val="1800"/>
              <a:buAutoNum type="arabicPeriod"/>
            </a:pPr>
            <a:r>
              <a:rPr lang="en" sz="1800"/>
              <a:t>Introduce placeholders and comments</a:t>
            </a:r>
            <a:endParaRPr sz="1800"/>
          </a:p>
          <a:p>
            <a:pPr indent="-342900" lvl="0" marL="457200" rtl="0" algn="l">
              <a:spcBef>
                <a:spcPts val="0"/>
              </a:spcBef>
              <a:spcAft>
                <a:spcPts val="0"/>
              </a:spcAft>
              <a:buSzPts val="1800"/>
              <a:buAutoNum type="arabicPeriod"/>
            </a:pPr>
            <a:r>
              <a:rPr lang="en" sz="1800"/>
              <a:t>Comment out entire documents during team debugging sessions to isolate problems</a:t>
            </a:r>
            <a:endParaRPr sz="1800"/>
          </a:p>
          <a:p>
            <a:pPr indent="-342900" lvl="0" marL="457200" rtl="0" algn="l">
              <a:spcBef>
                <a:spcPts val="0"/>
              </a:spcBef>
              <a:spcAft>
                <a:spcPts val="0"/>
              </a:spcAft>
              <a:buSzPts val="1800"/>
              <a:buAutoNum type="arabicPeriod"/>
            </a:pPr>
            <a:r>
              <a:rPr lang="en" sz="1800"/>
              <a:t>Working in local branches and updating project board.</a:t>
            </a:r>
            <a:endParaRPr sz="1800"/>
          </a:p>
          <a:p>
            <a:pPr indent="0" lvl="0" marL="0" rtl="0" algn="l">
              <a:spcBef>
                <a:spcPts val="1600"/>
              </a:spcBef>
              <a:spcAft>
                <a:spcPts val="0"/>
              </a:spcAft>
              <a:buNone/>
            </a:pPr>
            <a:r>
              <a:t/>
            </a:r>
            <a:endParaRPr b="1" sz="1800"/>
          </a:p>
          <a:p>
            <a:pPr indent="0" lvl="0" marL="457200" rtl="0" algn="l">
              <a:spcBef>
                <a:spcPts val="1600"/>
              </a:spcBef>
              <a:spcAft>
                <a:spcPts val="1600"/>
              </a:spcAft>
              <a:buNone/>
            </a:pPr>
            <a:r>
              <a:t/>
            </a:r>
            <a:endParaRPr/>
          </a:p>
        </p:txBody>
      </p:sp>
      <p:sp>
        <p:nvSpPr>
          <p:cNvPr id="352" name="Google Shape;352;p33"/>
          <p:cNvSpPr txBox="1"/>
          <p:nvPr>
            <p:ph idx="1" type="body"/>
          </p:nvPr>
        </p:nvSpPr>
        <p:spPr>
          <a:xfrm>
            <a:off x="319500" y="1964250"/>
            <a:ext cx="3730500" cy="324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Multiple parallel .js files being developed simultaneously</a:t>
            </a:r>
            <a:endParaRPr sz="1800"/>
          </a:p>
          <a:p>
            <a:pPr indent="-342900" lvl="0" marL="457200" rtl="0" algn="l">
              <a:spcBef>
                <a:spcPts val="0"/>
              </a:spcBef>
              <a:spcAft>
                <a:spcPts val="0"/>
              </a:spcAft>
              <a:buSzPts val="1800"/>
              <a:buChar char="●"/>
            </a:pPr>
            <a:r>
              <a:rPr lang="en" sz="1800"/>
              <a:t>Communicating code written across the team to keep everyone on the same page</a:t>
            </a:r>
            <a:endParaRPr sz="1800"/>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b="1" sz="1800"/>
          </a:p>
          <a:p>
            <a:pPr indent="0" lvl="0" marL="0" rtl="0" algn="l">
              <a:spcBef>
                <a:spcPts val="1600"/>
              </a:spcBef>
              <a:spcAft>
                <a:spcPts val="0"/>
              </a:spcAft>
              <a:buNone/>
            </a:pPr>
            <a:r>
              <a:t/>
            </a:r>
            <a:endParaRPr b="1" sz="1800"/>
          </a:p>
          <a:p>
            <a:pPr indent="0" lvl="0" marL="457200" rtl="0" algn="l">
              <a:spcBef>
                <a:spcPts val="1600"/>
              </a:spcBef>
              <a:spcAft>
                <a:spcPts val="16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F48"/>
        </a:solidFill>
      </p:bgPr>
    </p:bg>
    <p:spTree>
      <p:nvGrpSpPr>
        <p:cNvPr id="356" name="Shape 356"/>
        <p:cNvGrpSpPr/>
        <p:nvPr/>
      </p:nvGrpSpPr>
      <p:grpSpPr>
        <a:xfrm>
          <a:off x="0" y="0"/>
          <a:ext cx="0" cy="0"/>
          <a:chOff x="0" y="0"/>
          <a:chExt cx="0" cy="0"/>
        </a:xfrm>
      </p:grpSpPr>
      <p:sp>
        <p:nvSpPr>
          <p:cNvPr id="357" name="Google Shape;357;p34"/>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a:t>
            </a:r>
            <a:r>
              <a:rPr lang="en"/>
              <a:t>'</a:t>
            </a:r>
            <a:r>
              <a:rPr lang="en"/>
              <a:t>s Next?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61" name="Shape 361"/>
        <p:cNvGrpSpPr/>
        <p:nvPr/>
      </p:nvGrpSpPr>
      <p:grpSpPr>
        <a:xfrm>
          <a:off x="0" y="0"/>
          <a:ext cx="0" cy="0"/>
          <a:chOff x="0" y="0"/>
          <a:chExt cx="0" cy="0"/>
        </a:xfrm>
      </p:grpSpPr>
      <p:sp>
        <p:nvSpPr>
          <p:cNvPr id="362" name="Google Shape;362;p3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Optimization </a:t>
            </a:r>
            <a:endParaRPr/>
          </a:p>
        </p:txBody>
      </p:sp>
      <p:sp>
        <p:nvSpPr>
          <p:cNvPr id="363" name="Google Shape;363;p35"/>
          <p:cNvSpPr txBox="1"/>
          <p:nvPr>
            <p:ph idx="1" type="body"/>
          </p:nvPr>
        </p:nvSpPr>
        <p:spPr>
          <a:xfrm>
            <a:off x="3531927" y="1595775"/>
            <a:ext cx="51999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As developers we are always looking to redesign our code for the most efficient runtime. We try to use least amount of computer memory as possible and increase the runtime. For our projects future development we look to optimize our code especially since we dealt with multiple APIs and the transfer of data from one API to the next.</a:t>
            </a:r>
            <a:endParaRPr/>
          </a:p>
        </p:txBody>
      </p:sp>
      <p:sp>
        <p:nvSpPr>
          <p:cNvPr id="364" name="Google Shape;364;p35"/>
          <p:cNvSpPr txBox="1"/>
          <p:nvPr/>
        </p:nvSpPr>
        <p:spPr>
          <a:xfrm>
            <a:off x="461350" y="1595775"/>
            <a:ext cx="1855200" cy="309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Insert code or screenshot reference</a:t>
            </a:r>
            <a:endParaRPr>
              <a:latin typeface="Lato"/>
              <a:ea typeface="Lato"/>
              <a:cs typeface="Lato"/>
              <a:sym typeface="Lato"/>
            </a:endParaRPr>
          </a:p>
        </p:txBody>
      </p:sp>
      <p:pic>
        <p:nvPicPr>
          <p:cNvPr id="365" name="Google Shape;365;p35"/>
          <p:cNvPicPr preferRelativeResize="0"/>
          <p:nvPr/>
        </p:nvPicPr>
        <p:blipFill>
          <a:blip r:embed="rId3">
            <a:alphaModFix/>
          </a:blip>
          <a:stretch>
            <a:fillRect/>
          </a:stretch>
        </p:blipFill>
        <p:spPr>
          <a:xfrm>
            <a:off x="79150" y="1663326"/>
            <a:ext cx="3404525" cy="22180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69" name="Shape 369"/>
        <p:cNvGrpSpPr/>
        <p:nvPr/>
      </p:nvGrpSpPr>
      <p:grpSpPr>
        <a:xfrm>
          <a:off x="0" y="0"/>
          <a:ext cx="0" cy="0"/>
          <a:chOff x="0" y="0"/>
          <a:chExt cx="0" cy="0"/>
        </a:xfrm>
      </p:grpSpPr>
      <p:sp>
        <p:nvSpPr>
          <p:cNvPr id="370" name="Google Shape;370;p36"/>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Feature Ideas</a:t>
            </a:r>
            <a:endParaRPr/>
          </a:p>
        </p:txBody>
      </p:sp>
      <p:sp>
        <p:nvSpPr>
          <p:cNvPr id="371" name="Google Shape;371;p36"/>
          <p:cNvSpPr txBox="1"/>
          <p:nvPr>
            <p:ph idx="1" type="body"/>
          </p:nvPr>
        </p:nvSpPr>
        <p:spPr>
          <a:xfrm>
            <a:off x="2410100" y="1595775"/>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a:t>
            </a:r>
            <a:r>
              <a:rPr b="1" lang="en"/>
              <a:t>tinerary p</a:t>
            </a:r>
            <a:r>
              <a:rPr b="1" lang="en"/>
              <a:t>lanner</a:t>
            </a:r>
            <a:r>
              <a:rPr lang="en"/>
              <a:t>: bookmark places into a trip scheduler </a:t>
            </a:r>
            <a:endParaRPr/>
          </a:p>
          <a:p>
            <a:pPr indent="0" lvl="0" marL="0" rtl="0" algn="l">
              <a:spcBef>
                <a:spcPts val="1600"/>
              </a:spcBef>
              <a:spcAft>
                <a:spcPts val="0"/>
              </a:spcAft>
              <a:buNone/>
            </a:pPr>
            <a:r>
              <a:rPr b="1" lang="en"/>
              <a:t>Map + location tracking</a:t>
            </a:r>
            <a:r>
              <a:rPr lang="en"/>
              <a:t>: insert screenshot of branded map</a:t>
            </a:r>
            <a:endParaRPr/>
          </a:p>
          <a:p>
            <a:pPr indent="0" lvl="0" marL="0" rtl="0" algn="l">
              <a:spcBef>
                <a:spcPts val="1600"/>
              </a:spcBef>
              <a:spcAft>
                <a:spcPts val="0"/>
              </a:spcAft>
              <a:buNone/>
            </a:pPr>
            <a:r>
              <a:rPr b="1" lang="en"/>
              <a:t>Social platform</a:t>
            </a:r>
            <a:r>
              <a:rPr lang="en"/>
              <a:t>: build a community by sharing travel tips and ideas</a:t>
            </a:r>
            <a:endParaRPr/>
          </a:p>
          <a:p>
            <a:pPr indent="0" lvl="0" marL="0" rtl="0" algn="l">
              <a:spcBef>
                <a:spcPts val="1600"/>
              </a:spcBef>
              <a:spcAft>
                <a:spcPts val="1600"/>
              </a:spcAft>
              <a:buNone/>
            </a:pPr>
            <a:r>
              <a:rPr b="1" lang="en"/>
              <a:t>Pick me up</a:t>
            </a:r>
            <a:r>
              <a:rPr lang="en"/>
              <a:t>:</a:t>
            </a:r>
            <a:r>
              <a:rPr lang="en"/>
              <a:t> a transportation extension that will provide assistance to get from point A to point B</a:t>
            </a:r>
            <a:endParaRPr/>
          </a:p>
        </p:txBody>
      </p:sp>
      <p:pic>
        <p:nvPicPr>
          <p:cNvPr id="372" name="Google Shape;372;p36"/>
          <p:cNvPicPr preferRelativeResize="0"/>
          <p:nvPr/>
        </p:nvPicPr>
        <p:blipFill>
          <a:blip r:embed="rId3">
            <a:alphaModFix/>
          </a:blip>
          <a:stretch>
            <a:fillRect/>
          </a:stretch>
        </p:blipFill>
        <p:spPr>
          <a:xfrm>
            <a:off x="-656200" y="652150"/>
            <a:ext cx="3455452" cy="34554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76" name="Shape 376"/>
        <p:cNvGrpSpPr/>
        <p:nvPr/>
      </p:nvGrpSpPr>
      <p:grpSpPr>
        <a:xfrm>
          <a:off x="0" y="0"/>
          <a:ext cx="0" cy="0"/>
          <a:chOff x="0" y="0"/>
          <a:chExt cx="0" cy="0"/>
        </a:xfrm>
      </p:grpSpPr>
      <p:sp>
        <p:nvSpPr>
          <p:cNvPr id="377" name="Google Shape;377;p37"/>
          <p:cNvSpPr txBox="1"/>
          <p:nvPr>
            <p:ph type="title"/>
          </p:nvPr>
        </p:nvSpPr>
        <p:spPr>
          <a:xfrm>
            <a:off x="-582775" y="3174450"/>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E06F48"/>
                </a:solidFill>
              </a:rPr>
              <a:t>Thank you !</a:t>
            </a:r>
            <a:endParaRPr>
              <a:solidFill>
                <a:srgbClr val="E06F48"/>
              </a:solidFill>
            </a:endParaRPr>
          </a:p>
        </p:txBody>
      </p:sp>
      <p:pic>
        <p:nvPicPr>
          <p:cNvPr id="378" name="Google Shape;378;p37"/>
          <p:cNvPicPr preferRelativeResize="0"/>
          <p:nvPr/>
        </p:nvPicPr>
        <p:blipFill>
          <a:blip r:embed="rId3">
            <a:alphaModFix/>
          </a:blip>
          <a:stretch>
            <a:fillRect/>
          </a:stretch>
        </p:blipFill>
        <p:spPr>
          <a:xfrm>
            <a:off x="3986525" y="-66700"/>
            <a:ext cx="4984324" cy="4984324"/>
          </a:xfrm>
          <a:prstGeom prst="rect">
            <a:avLst/>
          </a:prstGeom>
          <a:noFill/>
          <a:ln>
            <a:noFill/>
          </a:ln>
        </p:spPr>
      </p:pic>
      <p:sp>
        <p:nvSpPr>
          <p:cNvPr id="379" name="Google Shape;379;p37"/>
          <p:cNvSpPr/>
          <p:nvPr/>
        </p:nvSpPr>
        <p:spPr>
          <a:xfrm>
            <a:off x="908975" y="2110150"/>
            <a:ext cx="3625150" cy="630625"/>
          </a:xfrm>
          <a:custGeom>
            <a:rect b="b" l="l" r="r" t="t"/>
            <a:pathLst>
              <a:path extrusionOk="0" h="25225" w="145006">
                <a:moveTo>
                  <a:pt x="0" y="22941"/>
                </a:moveTo>
                <a:cubicBezTo>
                  <a:pt x="7503" y="23157"/>
                  <a:pt x="27486" y="26980"/>
                  <a:pt x="45016" y="24239"/>
                </a:cubicBezTo>
                <a:cubicBezTo>
                  <a:pt x="62547" y="21498"/>
                  <a:pt x="88518" y="10533"/>
                  <a:pt x="105183" y="6493"/>
                </a:cubicBezTo>
                <a:cubicBezTo>
                  <a:pt x="121848" y="2453"/>
                  <a:pt x="138369" y="1082"/>
                  <a:pt x="145006" y="0"/>
                </a:cubicBezTo>
              </a:path>
            </a:pathLst>
          </a:custGeom>
          <a:noFill/>
          <a:ln cap="flat" cmpd="sng" w="38100">
            <a:solidFill>
              <a:schemeClr val="dk2"/>
            </a:solidFill>
            <a:prstDash val="lgDash"/>
            <a:round/>
            <a:headEnd len="med" w="med" type="none"/>
            <a:tailEnd len="med" w="med" type="none"/>
          </a:ln>
        </p:spPr>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83" name="Shape 383"/>
        <p:cNvGrpSpPr/>
        <p:nvPr/>
      </p:nvGrpSpPr>
      <p:grpSpPr>
        <a:xfrm>
          <a:off x="0" y="0"/>
          <a:ext cx="0" cy="0"/>
          <a:chOff x="0" y="0"/>
          <a:chExt cx="0" cy="0"/>
        </a:xfrm>
      </p:grpSpPr>
      <p:sp>
        <p:nvSpPr>
          <p:cNvPr id="384" name="Google Shape;384;p3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Links</a:t>
            </a:r>
            <a:endParaRPr/>
          </a:p>
        </p:txBody>
      </p:sp>
      <p:sp>
        <p:nvSpPr>
          <p:cNvPr id="385" name="Google Shape;385;p38"/>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Deployed : </a:t>
            </a:r>
            <a:endParaRPr/>
          </a:p>
          <a:p>
            <a:pPr indent="0" lvl="0" marL="457200" rtl="0" algn="l">
              <a:spcBef>
                <a:spcPts val="1600"/>
              </a:spcBef>
              <a:spcAft>
                <a:spcPts val="0"/>
              </a:spcAft>
              <a:buNone/>
            </a:pPr>
            <a:r>
              <a:rPr lang="en" sz="1300" u="sng">
                <a:solidFill>
                  <a:schemeClr val="hlink"/>
                </a:solidFill>
                <a:hlinkClick r:id="rId3"/>
              </a:rPr>
              <a:t>click to visit functioning app :)</a:t>
            </a:r>
            <a:r>
              <a:rPr lang="en" sz="1300"/>
              <a:t> </a:t>
            </a:r>
            <a:endParaRPr sz="1300"/>
          </a:p>
          <a:p>
            <a:pPr indent="-342900" lvl="0" marL="457200" rtl="0" algn="l">
              <a:spcBef>
                <a:spcPts val="1600"/>
              </a:spcBef>
              <a:spcAft>
                <a:spcPts val="0"/>
              </a:spcAft>
              <a:buSzPts val="1800"/>
              <a:buChar char="●"/>
            </a:pPr>
            <a:r>
              <a:rPr lang="en"/>
              <a:t>GitHub repo:</a:t>
            </a:r>
            <a:endParaRPr/>
          </a:p>
          <a:p>
            <a:pPr indent="457200" lvl="0" marL="0" rtl="0" algn="l">
              <a:spcBef>
                <a:spcPts val="1600"/>
              </a:spcBef>
              <a:spcAft>
                <a:spcPts val="1600"/>
              </a:spcAft>
              <a:buNone/>
            </a:pPr>
            <a:r>
              <a:rPr lang="en" sz="1300" u="sng">
                <a:solidFill>
                  <a:schemeClr val="hlink"/>
                </a:solidFill>
                <a:hlinkClick r:id="rId4"/>
              </a:rPr>
              <a:t>click to visit repo :)</a:t>
            </a:r>
            <a:r>
              <a:rPr lang="en" sz="1300"/>
              <a:t> </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84" name="Shape 84"/>
        <p:cNvGrpSpPr/>
        <p:nvPr/>
      </p:nvGrpSpPr>
      <p:grpSpPr>
        <a:xfrm>
          <a:off x="0" y="0"/>
          <a:ext cx="0" cy="0"/>
          <a:chOff x="0" y="0"/>
          <a:chExt cx="0" cy="0"/>
        </a:xfrm>
      </p:grpSpPr>
      <p:sp>
        <p:nvSpPr>
          <p:cNvPr id="85" name="Google Shape;85;p1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Concept</a:t>
            </a:r>
            <a:endParaRPr/>
          </a:p>
        </p:txBody>
      </p:sp>
      <p:sp>
        <p:nvSpPr>
          <p:cNvPr id="86" name="Google Shape;86;p15"/>
          <p:cNvSpPr txBox="1"/>
          <p:nvPr>
            <p:ph idx="1" type="body"/>
          </p:nvPr>
        </p:nvSpPr>
        <p:spPr>
          <a:xfrm>
            <a:off x="2457725" y="1595775"/>
            <a:ext cx="6321600" cy="1450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solidFill>
                  <a:srgbClr val="FFFFFF"/>
                </a:solidFill>
                <a:highlight>
                  <a:srgbClr val="E06F48"/>
                </a:highlight>
              </a:rPr>
              <a:t>Destination Dashboard</a:t>
            </a:r>
            <a:r>
              <a:rPr lang="en"/>
              <a:t> is for people looking to </a:t>
            </a:r>
            <a:r>
              <a:rPr lang="en" u="sng"/>
              <a:t>explore</a:t>
            </a:r>
            <a:r>
              <a:rPr lang="en"/>
              <a:t> new and unique </a:t>
            </a:r>
            <a:r>
              <a:rPr lang="en" u="sng"/>
              <a:t>places</a:t>
            </a:r>
            <a:r>
              <a:rPr lang="en"/>
              <a:t> as well as enjoy local cuisine at any given city with the option to find </a:t>
            </a:r>
            <a:r>
              <a:rPr lang="en" u="sng"/>
              <a:t>foods</a:t>
            </a:r>
            <a:r>
              <a:rPr lang="en"/>
              <a:t> based on dietary needs.</a:t>
            </a:r>
            <a:endParaRPr/>
          </a:p>
          <a:p>
            <a:pPr indent="0" lvl="0" marL="457200" rtl="0" algn="l">
              <a:spcBef>
                <a:spcPts val="1600"/>
              </a:spcBef>
              <a:spcAft>
                <a:spcPts val="1600"/>
              </a:spcAft>
              <a:buNone/>
            </a:pPr>
            <a:r>
              <a:t/>
            </a:r>
            <a:endParaRPr/>
          </a:p>
        </p:txBody>
      </p:sp>
      <p:pic>
        <p:nvPicPr>
          <p:cNvPr id="87" name="Google Shape;87;p15"/>
          <p:cNvPicPr preferRelativeResize="0"/>
          <p:nvPr/>
        </p:nvPicPr>
        <p:blipFill>
          <a:blip r:embed="rId3">
            <a:alphaModFix/>
          </a:blip>
          <a:stretch>
            <a:fillRect/>
          </a:stretch>
        </p:blipFill>
        <p:spPr>
          <a:xfrm>
            <a:off x="2981275" y="3430988"/>
            <a:ext cx="1409700" cy="805550"/>
          </a:xfrm>
          <a:prstGeom prst="rect">
            <a:avLst/>
          </a:prstGeom>
          <a:noFill/>
          <a:ln>
            <a:noFill/>
          </a:ln>
        </p:spPr>
      </p:pic>
      <p:pic>
        <p:nvPicPr>
          <p:cNvPr id="88" name="Google Shape;88;p15"/>
          <p:cNvPicPr preferRelativeResize="0"/>
          <p:nvPr/>
        </p:nvPicPr>
        <p:blipFill>
          <a:blip r:embed="rId4">
            <a:alphaModFix/>
          </a:blip>
          <a:stretch>
            <a:fillRect/>
          </a:stretch>
        </p:blipFill>
        <p:spPr>
          <a:xfrm>
            <a:off x="5154913" y="3421213"/>
            <a:ext cx="1409700" cy="812112"/>
          </a:xfrm>
          <a:prstGeom prst="rect">
            <a:avLst/>
          </a:prstGeom>
          <a:noFill/>
          <a:ln>
            <a:noFill/>
          </a:ln>
        </p:spPr>
      </p:pic>
      <p:pic>
        <p:nvPicPr>
          <p:cNvPr id="89" name="Google Shape;89;p15"/>
          <p:cNvPicPr preferRelativeResize="0"/>
          <p:nvPr/>
        </p:nvPicPr>
        <p:blipFill>
          <a:blip r:embed="rId5">
            <a:alphaModFix/>
          </a:blip>
          <a:stretch>
            <a:fillRect/>
          </a:stretch>
        </p:blipFill>
        <p:spPr>
          <a:xfrm>
            <a:off x="7256175" y="3419380"/>
            <a:ext cx="1409700" cy="815732"/>
          </a:xfrm>
          <a:prstGeom prst="rect">
            <a:avLst/>
          </a:prstGeom>
          <a:noFill/>
          <a:ln>
            <a:noFill/>
          </a:ln>
        </p:spPr>
      </p:pic>
      <p:cxnSp>
        <p:nvCxnSpPr>
          <p:cNvPr id="90" name="Google Shape;90;p15"/>
          <p:cNvCxnSpPr/>
          <p:nvPr/>
        </p:nvCxnSpPr>
        <p:spPr>
          <a:xfrm>
            <a:off x="4606300" y="3827263"/>
            <a:ext cx="333300" cy="0"/>
          </a:xfrm>
          <a:prstGeom prst="straightConnector1">
            <a:avLst/>
          </a:prstGeom>
          <a:noFill/>
          <a:ln cap="flat" cmpd="sng" w="76200">
            <a:solidFill>
              <a:schemeClr val="dk2"/>
            </a:solidFill>
            <a:prstDash val="solid"/>
            <a:round/>
            <a:headEnd len="med" w="med" type="none"/>
            <a:tailEnd len="med" w="med" type="none"/>
          </a:ln>
        </p:spPr>
      </p:cxnSp>
      <p:cxnSp>
        <p:nvCxnSpPr>
          <p:cNvPr id="91" name="Google Shape;91;p15"/>
          <p:cNvCxnSpPr/>
          <p:nvPr/>
        </p:nvCxnSpPr>
        <p:spPr>
          <a:xfrm>
            <a:off x="4772950" y="3655813"/>
            <a:ext cx="0" cy="342900"/>
          </a:xfrm>
          <a:prstGeom prst="straightConnector1">
            <a:avLst/>
          </a:prstGeom>
          <a:noFill/>
          <a:ln cap="flat" cmpd="sng" w="76200">
            <a:solidFill>
              <a:schemeClr val="dk2"/>
            </a:solidFill>
            <a:prstDash val="solid"/>
            <a:round/>
            <a:headEnd len="med" w="med" type="none"/>
            <a:tailEnd len="med" w="med" type="none"/>
          </a:ln>
        </p:spPr>
      </p:cxnSp>
      <p:cxnSp>
        <p:nvCxnSpPr>
          <p:cNvPr id="92" name="Google Shape;92;p15"/>
          <p:cNvCxnSpPr/>
          <p:nvPr/>
        </p:nvCxnSpPr>
        <p:spPr>
          <a:xfrm>
            <a:off x="6743738" y="3827263"/>
            <a:ext cx="333300" cy="0"/>
          </a:xfrm>
          <a:prstGeom prst="straightConnector1">
            <a:avLst/>
          </a:prstGeom>
          <a:noFill/>
          <a:ln cap="flat" cmpd="sng" w="76200">
            <a:solidFill>
              <a:schemeClr val="dk2"/>
            </a:solidFill>
            <a:prstDash val="solid"/>
            <a:round/>
            <a:headEnd len="med" w="med" type="none"/>
            <a:tailEnd len="med" w="med" type="none"/>
          </a:ln>
        </p:spPr>
      </p:cxnSp>
      <p:cxnSp>
        <p:nvCxnSpPr>
          <p:cNvPr id="93" name="Google Shape;93;p15"/>
          <p:cNvCxnSpPr/>
          <p:nvPr/>
        </p:nvCxnSpPr>
        <p:spPr>
          <a:xfrm>
            <a:off x="6910388" y="3655813"/>
            <a:ext cx="0" cy="3429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97" name="Shape 97"/>
        <p:cNvGrpSpPr/>
        <p:nvPr/>
      </p:nvGrpSpPr>
      <p:grpSpPr>
        <a:xfrm>
          <a:off x="0" y="0"/>
          <a:ext cx="0" cy="0"/>
          <a:chOff x="0" y="0"/>
          <a:chExt cx="0" cy="0"/>
        </a:xfrm>
      </p:grpSpPr>
      <p:sp>
        <p:nvSpPr>
          <p:cNvPr id="98" name="Google Shape;98;p16"/>
          <p:cNvSpPr txBox="1"/>
          <p:nvPr>
            <p:ph type="title"/>
          </p:nvPr>
        </p:nvSpPr>
        <p:spPr>
          <a:xfrm>
            <a:off x="2410100" y="54210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Who is the user?</a:t>
            </a:r>
            <a:endParaRPr/>
          </a:p>
        </p:txBody>
      </p:sp>
      <p:sp>
        <p:nvSpPr>
          <p:cNvPr id="99" name="Google Shape;99;p16"/>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None/>
            </a:pPr>
            <a:r>
              <a:rPr lang="en"/>
              <a:t>As a frequent traveler, I want to input my destination upon arrival and be presented with basic</a:t>
            </a:r>
            <a:r>
              <a:rPr lang="en">
                <a:solidFill>
                  <a:srgbClr val="FFFFFF"/>
                </a:solidFill>
                <a:highlight>
                  <a:srgbClr val="F3F3F3"/>
                </a:highlight>
              </a:rPr>
              <a:t> </a:t>
            </a:r>
            <a:r>
              <a:rPr lang="en">
                <a:solidFill>
                  <a:srgbClr val="F3F3F3"/>
                </a:solidFill>
                <a:highlight>
                  <a:srgbClr val="E06F48"/>
                </a:highlight>
              </a:rPr>
              <a:t>background information</a:t>
            </a:r>
            <a:r>
              <a:rPr lang="en"/>
              <a:t>, </a:t>
            </a:r>
            <a:r>
              <a:rPr lang="en">
                <a:solidFill>
                  <a:srgbClr val="F3F3F3"/>
                </a:solidFill>
                <a:highlight>
                  <a:srgbClr val="E06F48"/>
                </a:highlight>
              </a:rPr>
              <a:t>popular attractions</a:t>
            </a:r>
            <a:r>
              <a:rPr lang="en"/>
              <a:t> and </a:t>
            </a:r>
            <a:r>
              <a:rPr lang="en">
                <a:solidFill>
                  <a:srgbClr val="F3F3F3"/>
                </a:solidFill>
                <a:highlight>
                  <a:srgbClr val="E06F48"/>
                </a:highlight>
              </a:rPr>
              <a:t>restaurants in the area</a:t>
            </a:r>
            <a:r>
              <a:rPr lang="en"/>
              <a:t> so that I can enjoy my stay as soon as I land.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03" name="Shape 103"/>
        <p:cNvGrpSpPr/>
        <p:nvPr/>
      </p:nvGrpSpPr>
      <p:grpSpPr>
        <a:xfrm>
          <a:off x="0" y="0"/>
          <a:ext cx="0" cy="0"/>
          <a:chOff x="0" y="0"/>
          <a:chExt cx="0" cy="0"/>
        </a:xfrm>
      </p:grpSpPr>
      <p:sp>
        <p:nvSpPr>
          <p:cNvPr id="104" name="Google Shape;104;p1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a:t>
            </a:r>
            <a:endParaRPr/>
          </a:p>
        </p:txBody>
      </p:sp>
      <p:sp>
        <p:nvSpPr>
          <p:cNvPr id="105" name="Google Shape;105;p17"/>
          <p:cNvSpPr txBox="1"/>
          <p:nvPr>
            <p:ph idx="1" type="body"/>
          </p:nvPr>
        </p:nvSpPr>
        <p:spPr>
          <a:xfrm>
            <a:off x="2410100" y="1986850"/>
            <a:ext cx="6321600" cy="2370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Often forget to pack the right things to enjoy the trip</a:t>
            </a:r>
            <a:endParaRPr/>
          </a:p>
          <a:p>
            <a:pPr indent="-342900" lvl="0" marL="457200" rtl="0" algn="l">
              <a:spcBef>
                <a:spcPts val="0"/>
              </a:spcBef>
              <a:spcAft>
                <a:spcPts val="0"/>
              </a:spcAft>
              <a:buSzPts val="1800"/>
              <a:buChar char="●"/>
            </a:pPr>
            <a:r>
              <a:rPr lang="en"/>
              <a:t>Unfamiliar with food and restaurants in new cities</a:t>
            </a:r>
            <a:endParaRPr/>
          </a:p>
          <a:p>
            <a:pPr indent="-342900" lvl="0" marL="457200" rtl="0" algn="l">
              <a:spcBef>
                <a:spcPts val="0"/>
              </a:spcBef>
              <a:spcAft>
                <a:spcPts val="0"/>
              </a:spcAft>
              <a:buSzPts val="1800"/>
              <a:buChar char="●"/>
            </a:pPr>
            <a:r>
              <a:rPr lang="en"/>
              <a:t>Significant</a:t>
            </a:r>
            <a:r>
              <a:rPr lang="en"/>
              <a:t> time spent planning a trip</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06" name="Google Shape;106;p17"/>
          <p:cNvSpPr txBox="1"/>
          <p:nvPr>
            <p:ph type="title"/>
          </p:nvPr>
        </p:nvSpPr>
        <p:spPr>
          <a:xfrm>
            <a:off x="2410100" y="1538650"/>
            <a:ext cx="6321600" cy="4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Identified issues</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F48"/>
        </a:solidFill>
      </p:bgPr>
    </p:bg>
    <p:spTree>
      <p:nvGrpSpPr>
        <p:cNvPr id="110" name="Shape 110"/>
        <p:cNvGrpSpPr/>
        <p:nvPr/>
      </p:nvGrpSpPr>
      <p:grpSpPr>
        <a:xfrm>
          <a:off x="0" y="0"/>
          <a:ext cx="0" cy="0"/>
          <a:chOff x="0" y="0"/>
          <a:chExt cx="0" cy="0"/>
        </a:xfrm>
      </p:grpSpPr>
      <p:sp>
        <p:nvSpPr>
          <p:cNvPr id="111" name="Google Shape;111;p18"/>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Demo</a:t>
            </a:r>
            <a:endParaRPr/>
          </a:p>
        </p:txBody>
      </p:sp>
      <p:sp>
        <p:nvSpPr>
          <p:cNvPr id="112" name="Google Shape;112;p18"/>
          <p:cNvSpPr txBox="1"/>
          <p:nvPr>
            <p:ph idx="4294967295" type="subTitle"/>
          </p:nvPr>
        </p:nvSpPr>
        <p:spPr>
          <a:xfrm>
            <a:off x="1061500" y="3348825"/>
            <a:ext cx="6414900" cy="494400"/>
          </a:xfrm>
          <a:prstGeom prst="rect">
            <a:avLst/>
          </a:prstGeom>
        </p:spPr>
        <p:txBody>
          <a:bodyPr anchorCtr="0" anchor="t" bIns="91425" lIns="91425" spcFirstLastPara="1" rIns="91425" wrap="square" tIns="91425">
            <a:noAutofit/>
          </a:bodyPr>
          <a:lstStyle/>
          <a:p>
            <a:pPr indent="0" lvl="0" marL="457200" rtl="0" algn="ctr">
              <a:spcBef>
                <a:spcPts val="0"/>
              </a:spcBef>
              <a:spcAft>
                <a:spcPts val="1600"/>
              </a:spcAft>
              <a:buClr>
                <a:schemeClr val="dk2"/>
              </a:buClr>
              <a:buSzPts val="1100"/>
              <a:buFont typeface="Arial"/>
              <a:buNone/>
            </a:pPr>
            <a:r>
              <a:rPr lang="en" sz="1300" u="sng">
                <a:solidFill>
                  <a:schemeClr val="hlink"/>
                </a:solidFill>
                <a:hlinkClick r:id="rId3"/>
              </a:rPr>
              <a:t>DEMO !</a:t>
            </a:r>
            <a:r>
              <a:rPr lang="en" sz="1300"/>
              <a:t> </a:t>
            </a:r>
            <a:endParaRPr sz="1700">
              <a:solidFill>
                <a:srgbClr val="F3F3F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F48"/>
        </a:solidFill>
      </p:bgPr>
    </p:bg>
    <p:spTree>
      <p:nvGrpSpPr>
        <p:cNvPr id="116" name="Shape 116"/>
        <p:cNvGrpSpPr/>
        <p:nvPr/>
      </p:nvGrpSpPr>
      <p:grpSpPr>
        <a:xfrm>
          <a:off x="0" y="0"/>
          <a:ext cx="0" cy="0"/>
          <a:chOff x="0" y="0"/>
          <a:chExt cx="0" cy="0"/>
        </a:xfrm>
      </p:grpSpPr>
      <p:sp>
        <p:nvSpPr>
          <p:cNvPr id="117" name="Google Shape;117;p19"/>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it all came together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21" name="Shape 121"/>
        <p:cNvGrpSpPr/>
        <p:nvPr/>
      </p:nvGrpSpPr>
      <p:grpSpPr>
        <a:xfrm>
          <a:off x="0" y="0"/>
          <a:ext cx="0" cy="0"/>
          <a:chOff x="0" y="0"/>
          <a:chExt cx="0" cy="0"/>
        </a:xfrm>
      </p:grpSpPr>
      <p:cxnSp>
        <p:nvCxnSpPr>
          <p:cNvPr id="122" name="Google Shape;122;p20"/>
          <p:cNvCxnSpPr/>
          <p:nvPr/>
        </p:nvCxnSpPr>
        <p:spPr>
          <a:xfrm rot="10800000">
            <a:off x="4550776" y="2172589"/>
            <a:ext cx="4500" cy="567000"/>
          </a:xfrm>
          <a:prstGeom prst="straightConnector1">
            <a:avLst/>
          </a:prstGeom>
          <a:noFill/>
          <a:ln cap="flat" cmpd="sng" w="9525">
            <a:solidFill>
              <a:schemeClr val="accent4"/>
            </a:solidFill>
            <a:prstDash val="solid"/>
            <a:round/>
            <a:headEnd len="med" w="med" type="none"/>
            <a:tailEnd len="med" w="med" type="none"/>
          </a:ln>
        </p:spPr>
      </p:cxnSp>
      <p:cxnSp>
        <p:nvCxnSpPr>
          <p:cNvPr id="123" name="Google Shape;123;p20"/>
          <p:cNvCxnSpPr/>
          <p:nvPr/>
        </p:nvCxnSpPr>
        <p:spPr>
          <a:xfrm>
            <a:off x="2390688" y="3050550"/>
            <a:ext cx="0" cy="551700"/>
          </a:xfrm>
          <a:prstGeom prst="straightConnector1">
            <a:avLst/>
          </a:prstGeom>
          <a:noFill/>
          <a:ln cap="flat" cmpd="sng" w="9525">
            <a:solidFill>
              <a:srgbClr val="E06F48"/>
            </a:solidFill>
            <a:prstDash val="solid"/>
            <a:round/>
            <a:headEnd len="med" w="med" type="none"/>
            <a:tailEnd len="med" w="med" type="none"/>
          </a:ln>
        </p:spPr>
      </p:cxnSp>
      <p:cxnSp>
        <p:nvCxnSpPr>
          <p:cNvPr id="124" name="Google Shape;124;p20"/>
          <p:cNvCxnSpPr/>
          <p:nvPr/>
        </p:nvCxnSpPr>
        <p:spPr>
          <a:xfrm>
            <a:off x="319488" y="2747325"/>
            <a:ext cx="7737900" cy="0"/>
          </a:xfrm>
          <a:prstGeom prst="straightConnector1">
            <a:avLst/>
          </a:prstGeom>
          <a:noFill/>
          <a:ln cap="flat" cmpd="sng" w="19050">
            <a:solidFill>
              <a:schemeClr val="accent4"/>
            </a:solidFill>
            <a:prstDash val="solid"/>
            <a:round/>
            <a:headEnd len="med" w="med" type="none"/>
            <a:tailEnd len="med" w="med" type="none"/>
          </a:ln>
        </p:spPr>
      </p:cxnSp>
      <p:cxnSp>
        <p:nvCxnSpPr>
          <p:cNvPr id="125" name="Google Shape;125;p20"/>
          <p:cNvCxnSpPr/>
          <p:nvPr/>
        </p:nvCxnSpPr>
        <p:spPr>
          <a:xfrm>
            <a:off x="332525" y="3050550"/>
            <a:ext cx="8086800" cy="0"/>
          </a:xfrm>
          <a:prstGeom prst="straightConnector1">
            <a:avLst/>
          </a:prstGeom>
          <a:noFill/>
          <a:ln cap="flat" cmpd="sng" w="19050">
            <a:solidFill>
              <a:srgbClr val="E06F48"/>
            </a:solidFill>
            <a:prstDash val="solid"/>
            <a:round/>
            <a:headEnd len="med" w="med" type="none"/>
            <a:tailEnd len="med" w="med" type="none"/>
          </a:ln>
        </p:spPr>
      </p:cxnSp>
      <p:cxnSp>
        <p:nvCxnSpPr>
          <p:cNvPr id="126" name="Google Shape;126;p20"/>
          <p:cNvCxnSpPr/>
          <p:nvPr/>
        </p:nvCxnSpPr>
        <p:spPr>
          <a:xfrm>
            <a:off x="3320263" y="3042825"/>
            <a:ext cx="0" cy="324600"/>
          </a:xfrm>
          <a:prstGeom prst="straightConnector1">
            <a:avLst/>
          </a:prstGeom>
          <a:noFill/>
          <a:ln cap="flat" cmpd="sng" w="9525">
            <a:solidFill>
              <a:srgbClr val="E06F48"/>
            </a:solidFill>
            <a:prstDash val="solid"/>
            <a:round/>
            <a:headEnd len="med" w="med" type="none"/>
            <a:tailEnd len="med" w="med" type="none"/>
          </a:ln>
        </p:spPr>
      </p:cxnSp>
      <p:sp>
        <p:nvSpPr>
          <p:cNvPr id="127" name="Google Shape;127;p20"/>
          <p:cNvSpPr txBox="1"/>
          <p:nvPr>
            <p:ph type="title"/>
          </p:nvPr>
        </p:nvSpPr>
        <p:spPr>
          <a:xfrm>
            <a:off x="319500" y="656100"/>
            <a:ext cx="36198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Timeline Overview</a:t>
            </a:r>
            <a:endParaRPr/>
          </a:p>
        </p:txBody>
      </p:sp>
      <p:cxnSp>
        <p:nvCxnSpPr>
          <p:cNvPr id="128" name="Google Shape;128;p20"/>
          <p:cNvCxnSpPr/>
          <p:nvPr/>
        </p:nvCxnSpPr>
        <p:spPr>
          <a:xfrm>
            <a:off x="332225" y="2895075"/>
            <a:ext cx="8511300" cy="0"/>
          </a:xfrm>
          <a:prstGeom prst="straightConnector1">
            <a:avLst/>
          </a:prstGeom>
          <a:noFill/>
          <a:ln cap="flat" cmpd="sng" w="38100">
            <a:solidFill>
              <a:srgbClr val="4C4C4C"/>
            </a:solidFill>
            <a:prstDash val="solid"/>
            <a:round/>
            <a:headEnd len="med" w="med" type="none"/>
            <a:tailEnd len="med" w="med" type="none"/>
          </a:ln>
        </p:spPr>
      </p:cxnSp>
      <p:sp>
        <p:nvSpPr>
          <p:cNvPr id="129" name="Google Shape;129;p20"/>
          <p:cNvSpPr/>
          <p:nvPr/>
        </p:nvSpPr>
        <p:spPr>
          <a:xfrm>
            <a:off x="3768000" y="2809425"/>
            <a:ext cx="171300" cy="171300"/>
          </a:xfrm>
          <a:prstGeom prst="ellipse">
            <a:avLst/>
          </a:prstGeom>
          <a:solidFill>
            <a:srgbClr val="F3F3F3"/>
          </a:solidFill>
          <a:ln cap="flat" cmpd="sng" w="9525">
            <a:solidFill>
              <a:srgbClr val="4C4C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a:off x="1333500" y="2660025"/>
            <a:ext cx="171300" cy="171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a:off x="2043738" y="2809425"/>
            <a:ext cx="171300" cy="171300"/>
          </a:xfrm>
          <a:prstGeom prst="ellipse">
            <a:avLst/>
          </a:prstGeom>
          <a:solidFill>
            <a:srgbClr val="FFFFFF"/>
          </a:solidFill>
          <a:ln cap="flat" cmpd="sng" w="9525">
            <a:solidFill>
              <a:srgbClr val="4C4C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a:off x="6131775" y="2809425"/>
            <a:ext cx="171300" cy="171300"/>
          </a:xfrm>
          <a:prstGeom prst="ellipse">
            <a:avLst/>
          </a:prstGeom>
          <a:solidFill>
            <a:schemeClr val="lt1"/>
          </a:solidFill>
          <a:ln cap="flat" cmpd="sng" w="9525">
            <a:solidFill>
              <a:srgbClr val="4C4C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txBox="1"/>
          <p:nvPr/>
        </p:nvSpPr>
        <p:spPr>
          <a:xfrm>
            <a:off x="1404900" y="1993538"/>
            <a:ext cx="1285800" cy="319800"/>
          </a:xfrm>
          <a:prstGeom prst="rect">
            <a:avLst/>
          </a:prstGeom>
          <a:no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API research</a:t>
            </a:r>
            <a:endParaRPr>
              <a:latin typeface="Lato"/>
              <a:ea typeface="Lato"/>
              <a:cs typeface="Lato"/>
              <a:sym typeface="Lato"/>
            </a:endParaRPr>
          </a:p>
        </p:txBody>
      </p:sp>
      <p:sp>
        <p:nvSpPr>
          <p:cNvPr id="134" name="Google Shape;134;p20"/>
          <p:cNvSpPr/>
          <p:nvPr/>
        </p:nvSpPr>
        <p:spPr>
          <a:xfrm>
            <a:off x="8348675" y="2958825"/>
            <a:ext cx="171300" cy="171300"/>
          </a:xfrm>
          <a:prstGeom prst="ellipse">
            <a:avLst/>
          </a:prstGeom>
          <a:solidFill>
            <a:srgbClr val="E0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333375" y="4533900"/>
            <a:ext cx="171300" cy="171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txBox="1"/>
          <p:nvPr/>
        </p:nvSpPr>
        <p:spPr>
          <a:xfrm>
            <a:off x="581025" y="4193850"/>
            <a:ext cx="41001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Lato"/>
                <a:ea typeface="Lato"/>
                <a:cs typeface="Lato"/>
                <a:sym typeface="Lato"/>
              </a:rPr>
              <a:t>HTML/CSS/Bootstrap/UI</a:t>
            </a:r>
            <a:r>
              <a:rPr lang="en" sz="1000">
                <a:latin typeface="Lato"/>
                <a:ea typeface="Lato"/>
                <a:cs typeface="Lato"/>
                <a:sym typeface="Lato"/>
              </a:rPr>
              <a:t> side development</a:t>
            </a:r>
            <a:endParaRPr sz="1000">
              <a:latin typeface="Lato"/>
              <a:ea typeface="Lato"/>
              <a:cs typeface="Lato"/>
              <a:sym typeface="Lato"/>
            </a:endParaRPr>
          </a:p>
        </p:txBody>
      </p:sp>
      <p:sp>
        <p:nvSpPr>
          <p:cNvPr id="137" name="Google Shape;137;p20"/>
          <p:cNvSpPr txBox="1"/>
          <p:nvPr/>
        </p:nvSpPr>
        <p:spPr>
          <a:xfrm>
            <a:off x="581025" y="4454400"/>
            <a:ext cx="3252300" cy="25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Lato"/>
                <a:ea typeface="Lato"/>
                <a:cs typeface="Lato"/>
                <a:sym typeface="Lato"/>
              </a:rPr>
              <a:t>A</a:t>
            </a:r>
            <a:r>
              <a:rPr lang="en" sz="1100">
                <a:latin typeface="Lato"/>
                <a:ea typeface="Lato"/>
                <a:cs typeface="Lato"/>
                <a:sym typeface="Lato"/>
              </a:rPr>
              <a:t>P</a:t>
            </a:r>
            <a:r>
              <a:rPr lang="en" sz="1100">
                <a:latin typeface="Lato"/>
                <a:ea typeface="Lato"/>
                <a:cs typeface="Lato"/>
                <a:sym typeface="Lato"/>
              </a:rPr>
              <a:t>I/JavaScript</a:t>
            </a:r>
            <a:r>
              <a:rPr lang="en" sz="1100">
                <a:latin typeface="Lato"/>
                <a:ea typeface="Lato"/>
                <a:cs typeface="Lato"/>
                <a:sym typeface="Lato"/>
              </a:rPr>
              <a:t> development</a:t>
            </a:r>
            <a:endParaRPr sz="1100">
              <a:latin typeface="Lato"/>
              <a:ea typeface="Lato"/>
              <a:cs typeface="Lato"/>
              <a:sym typeface="Lato"/>
            </a:endParaRPr>
          </a:p>
        </p:txBody>
      </p:sp>
      <p:sp>
        <p:nvSpPr>
          <p:cNvPr id="138" name="Google Shape;138;p20"/>
          <p:cNvSpPr/>
          <p:nvPr/>
        </p:nvSpPr>
        <p:spPr>
          <a:xfrm>
            <a:off x="333375" y="4800600"/>
            <a:ext cx="171300" cy="171300"/>
          </a:xfrm>
          <a:prstGeom prst="ellipse">
            <a:avLst/>
          </a:prstGeom>
          <a:solidFill>
            <a:srgbClr val="F3F3F3"/>
          </a:solidFill>
          <a:ln cap="flat" cmpd="sng" w="9525">
            <a:solidFill>
              <a:srgbClr val="4C4C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txBox="1"/>
          <p:nvPr/>
        </p:nvSpPr>
        <p:spPr>
          <a:xfrm>
            <a:off x="581025" y="4720900"/>
            <a:ext cx="3252300" cy="25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Lato"/>
                <a:ea typeface="Lato"/>
                <a:cs typeface="Lato"/>
                <a:sym typeface="Lato"/>
              </a:rPr>
              <a:t>Team </a:t>
            </a:r>
            <a:r>
              <a:rPr lang="en" sz="1000">
                <a:latin typeface="Lato"/>
                <a:ea typeface="Lato"/>
                <a:cs typeface="Lato"/>
                <a:sym typeface="Lato"/>
              </a:rPr>
              <a:t>development checkpoint (class)</a:t>
            </a:r>
            <a:endParaRPr sz="1000">
              <a:latin typeface="Lato"/>
              <a:ea typeface="Lato"/>
              <a:cs typeface="Lato"/>
              <a:sym typeface="Lato"/>
            </a:endParaRPr>
          </a:p>
        </p:txBody>
      </p:sp>
      <p:sp>
        <p:nvSpPr>
          <p:cNvPr id="140" name="Google Shape;140;p20"/>
          <p:cNvSpPr/>
          <p:nvPr/>
        </p:nvSpPr>
        <p:spPr>
          <a:xfrm>
            <a:off x="223838" y="2809425"/>
            <a:ext cx="171300" cy="171300"/>
          </a:xfrm>
          <a:prstGeom prst="ellipse">
            <a:avLst/>
          </a:prstGeom>
          <a:solidFill>
            <a:srgbClr val="FFFFFF"/>
          </a:solidFill>
          <a:ln cap="flat" cmpd="sng" w="9525">
            <a:solidFill>
              <a:srgbClr val="4C4C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8767763" y="2809425"/>
            <a:ext cx="171300" cy="171300"/>
          </a:xfrm>
          <a:prstGeom prst="ellipse">
            <a:avLst/>
          </a:prstGeom>
          <a:solidFill>
            <a:schemeClr val="lt1"/>
          </a:solidFill>
          <a:ln cap="flat" cmpd="sng" w="9525">
            <a:solidFill>
              <a:srgbClr val="4C4C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txBox="1"/>
          <p:nvPr/>
        </p:nvSpPr>
        <p:spPr>
          <a:xfrm>
            <a:off x="4550780" y="4008225"/>
            <a:ext cx="1666800" cy="963600"/>
          </a:xfrm>
          <a:prstGeom prst="rect">
            <a:avLst/>
          </a:prstGeom>
          <a:noFill/>
          <a:ln cap="flat" cmpd="sng" w="9525">
            <a:solidFill>
              <a:srgbClr val="4C4C4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Combine code and team debug session</a:t>
            </a:r>
            <a:endParaRPr>
              <a:latin typeface="Lato"/>
              <a:ea typeface="Lato"/>
              <a:cs typeface="Lato"/>
              <a:sym typeface="Lato"/>
            </a:endParaRPr>
          </a:p>
        </p:txBody>
      </p:sp>
      <p:cxnSp>
        <p:nvCxnSpPr>
          <p:cNvPr id="143" name="Google Shape;143;p20"/>
          <p:cNvCxnSpPr/>
          <p:nvPr/>
        </p:nvCxnSpPr>
        <p:spPr>
          <a:xfrm>
            <a:off x="8434313" y="3071050"/>
            <a:ext cx="0" cy="1000200"/>
          </a:xfrm>
          <a:prstGeom prst="straightConnector1">
            <a:avLst/>
          </a:prstGeom>
          <a:noFill/>
          <a:ln cap="flat" cmpd="sng" w="9525">
            <a:solidFill>
              <a:srgbClr val="E06F48"/>
            </a:solidFill>
            <a:prstDash val="solid"/>
            <a:round/>
            <a:headEnd len="med" w="med" type="none"/>
            <a:tailEnd len="med" w="med" type="none"/>
          </a:ln>
        </p:spPr>
      </p:cxnSp>
      <p:cxnSp>
        <p:nvCxnSpPr>
          <p:cNvPr id="144" name="Google Shape;144;p20"/>
          <p:cNvCxnSpPr>
            <a:stCxn id="133" idx="1"/>
            <a:endCxn id="130" idx="0"/>
          </p:cNvCxnSpPr>
          <p:nvPr/>
        </p:nvCxnSpPr>
        <p:spPr>
          <a:xfrm>
            <a:off x="1404900" y="2153438"/>
            <a:ext cx="14400" cy="506700"/>
          </a:xfrm>
          <a:prstGeom prst="straightConnector1">
            <a:avLst/>
          </a:prstGeom>
          <a:noFill/>
          <a:ln cap="flat" cmpd="sng" w="9525">
            <a:solidFill>
              <a:schemeClr val="accent4"/>
            </a:solidFill>
            <a:prstDash val="solid"/>
            <a:round/>
            <a:headEnd len="med" w="med" type="none"/>
            <a:tailEnd len="med" w="med" type="none"/>
          </a:ln>
        </p:spPr>
      </p:cxnSp>
      <p:sp>
        <p:nvSpPr>
          <p:cNvPr id="145" name="Google Shape;145;p20"/>
          <p:cNvSpPr/>
          <p:nvPr/>
        </p:nvSpPr>
        <p:spPr>
          <a:xfrm>
            <a:off x="333375" y="4267200"/>
            <a:ext cx="171300" cy="171300"/>
          </a:xfrm>
          <a:prstGeom prst="ellipse">
            <a:avLst/>
          </a:prstGeom>
          <a:solidFill>
            <a:srgbClr val="E0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 name="Google Shape;146;p20"/>
          <p:cNvCxnSpPr/>
          <p:nvPr/>
        </p:nvCxnSpPr>
        <p:spPr>
          <a:xfrm>
            <a:off x="6217439" y="2980714"/>
            <a:ext cx="0" cy="1027500"/>
          </a:xfrm>
          <a:prstGeom prst="straightConnector1">
            <a:avLst/>
          </a:prstGeom>
          <a:noFill/>
          <a:ln cap="flat" cmpd="sng" w="9525">
            <a:solidFill>
              <a:schemeClr val="dk2"/>
            </a:solidFill>
            <a:prstDash val="solid"/>
            <a:round/>
            <a:headEnd len="med" w="med" type="none"/>
            <a:tailEnd len="med" w="med" type="none"/>
          </a:ln>
        </p:spPr>
      </p:cxnSp>
      <p:sp>
        <p:nvSpPr>
          <p:cNvPr id="147" name="Google Shape;147;p20"/>
          <p:cNvSpPr txBox="1"/>
          <p:nvPr/>
        </p:nvSpPr>
        <p:spPr>
          <a:xfrm>
            <a:off x="7540600" y="4071675"/>
            <a:ext cx="1200300" cy="506700"/>
          </a:xfrm>
          <a:prstGeom prst="rect">
            <a:avLst/>
          </a:prstGeom>
          <a:noFill/>
          <a:ln cap="flat" cmpd="sng" w="9525">
            <a:solidFill>
              <a:srgbClr val="E06F4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Presentation deck</a:t>
            </a:r>
            <a:endParaRPr>
              <a:latin typeface="Lato"/>
              <a:ea typeface="Lato"/>
              <a:cs typeface="Lato"/>
              <a:sym typeface="Lato"/>
            </a:endParaRPr>
          </a:p>
        </p:txBody>
      </p:sp>
      <p:sp>
        <p:nvSpPr>
          <p:cNvPr id="148" name="Google Shape;148;p20"/>
          <p:cNvSpPr/>
          <p:nvPr/>
        </p:nvSpPr>
        <p:spPr>
          <a:xfrm>
            <a:off x="5492250" y="2809425"/>
            <a:ext cx="171300" cy="171300"/>
          </a:xfrm>
          <a:prstGeom prst="ellipse">
            <a:avLst/>
          </a:prstGeom>
          <a:solidFill>
            <a:srgbClr val="F3F3F3"/>
          </a:solidFill>
          <a:ln cap="flat" cmpd="sng" w="9525">
            <a:solidFill>
              <a:srgbClr val="4C4C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842100" y="2964900"/>
            <a:ext cx="171300" cy="171300"/>
          </a:xfrm>
          <a:prstGeom prst="ellipse">
            <a:avLst/>
          </a:prstGeom>
          <a:solidFill>
            <a:srgbClr val="E0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txBox="1"/>
          <p:nvPr/>
        </p:nvSpPr>
        <p:spPr>
          <a:xfrm>
            <a:off x="168300" y="3599400"/>
            <a:ext cx="1059600" cy="506700"/>
          </a:xfrm>
          <a:prstGeom prst="rect">
            <a:avLst/>
          </a:prstGeom>
          <a:noFill/>
          <a:ln cap="flat" cmpd="sng" w="9525">
            <a:solidFill>
              <a:srgbClr val="E06F4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Wireframe development</a:t>
            </a:r>
            <a:endParaRPr sz="1200">
              <a:latin typeface="Lato"/>
              <a:ea typeface="Lato"/>
              <a:cs typeface="Lato"/>
              <a:sym typeface="Lato"/>
            </a:endParaRPr>
          </a:p>
        </p:txBody>
      </p:sp>
      <p:sp>
        <p:nvSpPr>
          <p:cNvPr id="151" name="Google Shape;151;p20"/>
          <p:cNvSpPr/>
          <p:nvPr/>
        </p:nvSpPr>
        <p:spPr>
          <a:xfrm>
            <a:off x="2305050" y="2964900"/>
            <a:ext cx="171300" cy="171300"/>
          </a:xfrm>
          <a:prstGeom prst="ellipse">
            <a:avLst/>
          </a:prstGeom>
          <a:solidFill>
            <a:srgbClr val="E0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txBox="1"/>
          <p:nvPr/>
        </p:nvSpPr>
        <p:spPr>
          <a:xfrm>
            <a:off x="1419000" y="3317800"/>
            <a:ext cx="971700" cy="506700"/>
          </a:xfrm>
          <a:prstGeom prst="rect">
            <a:avLst/>
          </a:prstGeom>
          <a:noFill/>
          <a:ln cap="flat" cmpd="sng" w="9525">
            <a:solidFill>
              <a:srgbClr val="E06F4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Skeleton code setup</a:t>
            </a:r>
            <a:endParaRPr sz="1200">
              <a:latin typeface="Lato"/>
              <a:ea typeface="Lato"/>
              <a:cs typeface="Lato"/>
              <a:sym typeface="Lato"/>
            </a:endParaRPr>
          </a:p>
        </p:txBody>
      </p:sp>
      <p:sp>
        <p:nvSpPr>
          <p:cNvPr id="153" name="Google Shape;153;p20"/>
          <p:cNvSpPr/>
          <p:nvPr/>
        </p:nvSpPr>
        <p:spPr>
          <a:xfrm>
            <a:off x="623238" y="2813288"/>
            <a:ext cx="171300" cy="171300"/>
          </a:xfrm>
          <a:prstGeom prst="ellipse">
            <a:avLst/>
          </a:prstGeom>
          <a:solidFill>
            <a:srgbClr val="FFFFFF"/>
          </a:solidFill>
          <a:ln cap="flat" cmpd="sng" w="9525">
            <a:solidFill>
              <a:srgbClr val="4C4C4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 name="Google Shape;154;p20"/>
          <p:cNvCxnSpPr>
            <a:stCxn id="153" idx="0"/>
          </p:cNvCxnSpPr>
          <p:nvPr/>
        </p:nvCxnSpPr>
        <p:spPr>
          <a:xfrm rot="10800000">
            <a:off x="708888" y="2552588"/>
            <a:ext cx="0" cy="260700"/>
          </a:xfrm>
          <a:prstGeom prst="straightConnector1">
            <a:avLst/>
          </a:prstGeom>
          <a:noFill/>
          <a:ln cap="flat" cmpd="sng" w="9525">
            <a:solidFill>
              <a:schemeClr val="dk2"/>
            </a:solidFill>
            <a:prstDash val="solid"/>
            <a:round/>
            <a:headEnd len="med" w="med" type="none"/>
            <a:tailEnd len="med" w="med" type="none"/>
          </a:ln>
        </p:spPr>
      </p:cxnSp>
      <p:sp>
        <p:nvSpPr>
          <p:cNvPr id="155" name="Google Shape;155;p20"/>
          <p:cNvSpPr txBox="1"/>
          <p:nvPr/>
        </p:nvSpPr>
        <p:spPr>
          <a:xfrm>
            <a:off x="154050" y="1786700"/>
            <a:ext cx="1109700" cy="765900"/>
          </a:xfrm>
          <a:prstGeom prst="rect">
            <a:avLst/>
          </a:prstGeom>
          <a:noFill/>
          <a:ln cap="flat" cmpd="sng" w="9525">
            <a:solidFill>
              <a:srgbClr val="4C4C4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Complete project blueprint</a:t>
            </a:r>
            <a:endParaRPr>
              <a:latin typeface="Lato"/>
              <a:ea typeface="Lato"/>
              <a:cs typeface="Lato"/>
              <a:sym typeface="Lato"/>
            </a:endParaRPr>
          </a:p>
        </p:txBody>
      </p:sp>
      <p:sp>
        <p:nvSpPr>
          <p:cNvPr id="156" name="Google Shape;156;p20"/>
          <p:cNvSpPr/>
          <p:nvPr/>
        </p:nvSpPr>
        <p:spPr>
          <a:xfrm>
            <a:off x="7920025" y="2660025"/>
            <a:ext cx="171300" cy="171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txBox="1"/>
          <p:nvPr/>
        </p:nvSpPr>
        <p:spPr>
          <a:xfrm>
            <a:off x="7131475" y="247275"/>
            <a:ext cx="1748400" cy="319800"/>
          </a:xfrm>
          <a:prstGeom prst="rect">
            <a:avLst/>
          </a:prstGeom>
          <a:no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API Test Complete</a:t>
            </a:r>
            <a:endParaRPr>
              <a:latin typeface="Lato"/>
              <a:ea typeface="Lato"/>
              <a:cs typeface="Lato"/>
              <a:sym typeface="Lato"/>
            </a:endParaRPr>
          </a:p>
        </p:txBody>
      </p:sp>
      <p:cxnSp>
        <p:nvCxnSpPr>
          <p:cNvPr id="158" name="Google Shape;158;p20"/>
          <p:cNvCxnSpPr>
            <a:stCxn id="156" idx="0"/>
            <a:endCxn id="157" idx="2"/>
          </p:cNvCxnSpPr>
          <p:nvPr/>
        </p:nvCxnSpPr>
        <p:spPr>
          <a:xfrm rot="10800000">
            <a:off x="8005675" y="567225"/>
            <a:ext cx="0" cy="2092800"/>
          </a:xfrm>
          <a:prstGeom prst="straightConnector1">
            <a:avLst/>
          </a:prstGeom>
          <a:noFill/>
          <a:ln cap="flat" cmpd="sng" w="9525">
            <a:solidFill>
              <a:schemeClr val="accent4"/>
            </a:solidFill>
            <a:prstDash val="solid"/>
            <a:round/>
            <a:headEnd len="med" w="med" type="none"/>
            <a:tailEnd len="med" w="med" type="none"/>
          </a:ln>
        </p:spPr>
      </p:cxnSp>
      <p:sp>
        <p:nvSpPr>
          <p:cNvPr id="159" name="Google Shape;159;p20"/>
          <p:cNvSpPr/>
          <p:nvPr/>
        </p:nvSpPr>
        <p:spPr>
          <a:xfrm>
            <a:off x="3057750" y="2660025"/>
            <a:ext cx="171300" cy="171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txBox="1"/>
          <p:nvPr/>
        </p:nvSpPr>
        <p:spPr>
          <a:xfrm>
            <a:off x="2743350" y="2201752"/>
            <a:ext cx="1504800" cy="319800"/>
          </a:xfrm>
          <a:prstGeom prst="rect">
            <a:avLst/>
          </a:prstGeom>
          <a:no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Start weather.js</a:t>
            </a:r>
            <a:endParaRPr>
              <a:latin typeface="Lato"/>
              <a:ea typeface="Lato"/>
              <a:cs typeface="Lato"/>
              <a:sym typeface="Lato"/>
            </a:endParaRPr>
          </a:p>
        </p:txBody>
      </p:sp>
      <p:cxnSp>
        <p:nvCxnSpPr>
          <p:cNvPr id="161" name="Google Shape;161;p20"/>
          <p:cNvCxnSpPr/>
          <p:nvPr/>
        </p:nvCxnSpPr>
        <p:spPr>
          <a:xfrm rot="10800000">
            <a:off x="3143400" y="2529227"/>
            <a:ext cx="0" cy="218100"/>
          </a:xfrm>
          <a:prstGeom prst="straightConnector1">
            <a:avLst/>
          </a:prstGeom>
          <a:noFill/>
          <a:ln cap="flat" cmpd="sng" w="9525">
            <a:solidFill>
              <a:schemeClr val="accent4"/>
            </a:solidFill>
            <a:prstDash val="solid"/>
            <a:round/>
            <a:headEnd len="med" w="med" type="none"/>
            <a:tailEnd len="med" w="med" type="none"/>
          </a:ln>
        </p:spPr>
      </p:cxnSp>
      <p:sp>
        <p:nvSpPr>
          <p:cNvPr id="162" name="Google Shape;162;p20"/>
          <p:cNvSpPr/>
          <p:nvPr/>
        </p:nvSpPr>
        <p:spPr>
          <a:xfrm>
            <a:off x="4469613" y="2660025"/>
            <a:ext cx="171300" cy="171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txBox="1"/>
          <p:nvPr/>
        </p:nvSpPr>
        <p:spPr>
          <a:xfrm>
            <a:off x="2878425" y="1613175"/>
            <a:ext cx="1802700" cy="551700"/>
          </a:xfrm>
          <a:prstGeom prst="rect">
            <a:avLst/>
          </a:prstGeom>
          <a:no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Start food.js and place.js dev</a:t>
            </a:r>
            <a:endParaRPr>
              <a:latin typeface="Lato"/>
              <a:ea typeface="Lato"/>
              <a:cs typeface="Lato"/>
              <a:sym typeface="Lato"/>
            </a:endParaRPr>
          </a:p>
        </p:txBody>
      </p:sp>
      <p:sp>
        <p:nvSpPr>
          <p:cNvPr id="164" name="Google Shape;164;p20"/>
          <p:cNvSpPr/>
          <p:nvPr/>
        </p:nvSpPr>
        <p:spPr>
          <a:xfrm>
            <a:off x="3229050" y="2964900"/>
            <a:ext cx="171300" cy="171300"/>
          </a:xfrm>
          <a:prstGeom prst="ellipse">
            <a:avLst/>
          </a:prstGeom>
          <a:solidFill>
            <a:srgbClr val="E0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txBox="1"/>
          <p:nvPr/>
        </p:nvSpPr>
        <p:spPr>
          <a:xfrm>
            <a:off x="2581125" y="3368850"/>
            <a:ext cx="971700" cy="506700"/>
          </a:xfrm>
          <a:prstGeom prst="rect">
            <a:avLst/>
          </a:prstGeom>
          <a:noFill/>
          <a:ln cap="flat" cmpd="sng" w="9525">
            <a:solidFill>
              <a:srgbClr val="E06F4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Base code complete: </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p:txBody>
      </p:sp>
      <p:sp>
        <p:nvSpPr>
          <p:cNvPr id="166" name="Google Shape;166;p20"/>
          <p:cNvSpPr txBox="1"/>
          <p:nvPr/>
        </p:nvSpPr>
        <p:spPr>
          <a:xfrm>
            <a:off x="4882700" y="3189263"/>
            <a:ext cx="1059600" cy="765900"/>
          </a:xfrm>
          <a:prstGeom prst="rect">
            <a:avLst/>
          </a:prstGeom>
          <a:noFill/>
          <a:ln cap="flat" cmpd="sng" w="9525">
            <a:solidFill>
              <a:srgbClr val="E06F4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Start dashboard development</a:t>
            </a:r>
            <a:endParaRPr sz="1200">
              <a:latin typeface="Lato"/>
              <a:ea typeface="Lato"/>
              <a:cs typeface="Lato"/>
              <a:sym typeface="Lato"/>
            </a:endParaRPr>
          </a:p>
        </p:txBody>
      </p:sp>
      <p:sp>
        <p:nvSpPr>
          <p:cNvPr id="167" name="Google Shape;167;p20"/>
          <p:cNvSpPr/>
          <p:nvPr/>
        </p:nvSpPr>
        <p:spPr>
          <a:xfrm>
            <a:off x="4955388" y="2964900"/>
            <a:ext cx="171300" cy="171300"/>
          </a:xfrm>
          <a:prstGeom prst="ellipse">
            <a:avLst/>
          </a:prstGeom>
          <a:solidFill>
            <a:srgbClr val="E0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6694863" y="2964900"/>
            <a:ext cx="171300" cy="171300"/>
          </a:xfrm>
          <a:prstGeom prst="ellipse">
            <a:avLst/>
          </a:prstGeom>
          <a:solidFill>
            <a:srgbClr val="E0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3957613" y="2964900"/>
            <a:ext cx="171300" cy="171300"/>
          </a:xfrm>
          <a:prstGeom prst="ellipse">
            <a:avLst/>
          </a:prstGeom>
          <a:solidFill>
            <a:srgbClr val="E0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txBox="1"/>
          <p:nvPr/>
        </p:nvSpPr>
        <p:spPr>
          <a:xfrm>
            <a:off x="2342400" y="3907747"/>
            <a:ext cx="1944600" cy="319800"/>
          </a:xfrm>
          <a:prstGeom prst="rect">
            <a:avLst/>
          </a:prstGeom>
          <a:noFill/>
          <a:ln cap="flat" cmpd="sng" w="9525">
            <a:solidFill>
              <a:srgbClr val="E06F4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UI + brand development</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p:txBody>
      </p:sp>
      <p:sp>
        <p:nvSpPr>
          <p:cNvPr id="171" name="Google Shape;171;p20"/>
          <p:cNvSpPr txBox="1"/>
          <p:nvPr/>
        </p:nvSpPr>
        <p:spPr>
          <a:xfrm>
            <a:off x="6515800" y="635688"/>
            <a:ext cx="1401900" cy="755700"/>
          </a:xfrm>
          <a:prstGeom prst="rect">
            <a:avLst/>
          </a:prstGeom>
          <a:no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Complete </a:t>
            </a:r>
            <a:r>
              <a:rPr lang="en">
                <a:latin typeface="Lato"/>
                <a:ea typeface="Lato"/>
                <a:cs typeface="Lato"/>
                <a:sym typeface="Lato"/>
              </a:rPr>
              <a:t>dashboard display </a:t>
            </a:r>
            <a:r>
              <a:rPr lang="en">
                <a:latin typeface="Lato"/>
                <a:ea typeface="Lato"/>
                <a:cs typeface="Lato"/>
                <a:sym typeface="Lato"/>
              </a:rPr>
              <a:t>.js code</a:t>
            </a:r>
            <a:endParaRPr>
              <a:latin typeface="Lato"/>
              <a:ea typeface="Lato"/>
              <a:cs typeface="Lato"/>
              <a:sym typeface="Lato"/>
            </a:endParaRPr>
          </a:p>
        </p:txBody>
      </p:sp>
      <p:sp>
        <p:nvSpPr>
          <p:cNvPr id="172" name="Google Shape;172;p20"/>
          <p:cNvSpPr txBox="1"/>
          <p:nvPr/>
        </p:nvSpPr>
        <p:spPr>
          <a:xfrm>
            <a:off x="8064025" y="1411800"/>
            <a:ext cx="1059600" cy="1100700"/>
          </a:xfrm>
          <a:prstGeom prst="rect">
            <a:avLst/>
          </a:prstGeom>
          <a:noFill/>
          <a:ln cap="flat" cmpd="sng" w="9525">
            <a:solidFill>
              <a:srgbClr val="4C4C4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Push final repo, readme, assets</a:t>
            </a:r>
            <a:endParaRPr>
              <a:latin typeface="Lato"/>
              <a:ea typeface="Lato"/>
              <a:cs typeface="Lato"/>
              <a:sym typeface="Lato"/>
            </a:endParaRPr>
          </a:p>
        </p:txBody>
      </p:sp>
      <p:sp>
        <p:nvSpPr>
          <p:cNvPr id="173" name="Google Shape;173;p20"/>
          <p:cNvSpPr txBox="1"/>
          <p:nvPr/>
        </p:nvSpPr>
        <p:spPr>
          <a:xfrm>
            <a:off x="4679450" y="752000"/>
            <a:ext cx="1748400" cy="319800"/>
          </a:xfrm>
          <a:prstGeom prst="rect">
            <a:avLst/>
          </a:prstGeom>
          <a:no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food.js complete</a:t>
            </a:r>
            <a:endParaRPr>
              <a:latin typeface="Lato"/>
              <a:ea typeface="Lato"/>
              <a:cs typeface="Lato"/>
              <a:sym typeface="Lato"/>
            </a:endParaRPr>
          </a:p>
        </p:txBody>
      </p:sp>
      <p:sp>
        <p:nvSpPr>
          <p:cNvPr id="174" name="Google Shape;174;p20"/>
          <p:cNvSpPr/>
          <p:nvPr/>
        </p:nvSpPr>
        <p:spPr>
          <a:xfrm>
            <a:off x="7369288" y="2661663"/>
            <a:ext cx="171300" cy="171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6342188" y="2653950"/>
            <a:ext cx="171300" cy="171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 name="Google Shape;176;p20"/>
          <p:cNvCxnSpPr/>
          <p:nvPr/>
        </p:nvCxnSpPr>
        <p:spPr>
          <a:xfrm rot="10800000">
            <a:off x="6427851" y="1071789"/>
            <a:ext cx="0" cy="1599900"/>
          </a:xfrm>
          <a:prstGeom prst="straightConnector1">
            <a:avLst/>
          </a:prstGeom>
          <a:noFill/>
          <a:ln cap="flat" cmpd="sng" w="9525">
            <a:solidFill>
              <a:schemeClr val="accent4"/>
            </a:solidFill>
            <a:prstDash val="solid"/>
            <a:round/>
            <a:headEnd len="med" w="med" type="none"/>
            <a:tailEnd len="med" w="med" type="none"/>
          </a:ln>
        </p:spPr>
      </p:cxnSp>
      <p:cxnSp>
        <p:nvCxnSpPr>
          <p:cNvPr id="177" name="Google Shape;177;p20"/>
          <p:cNvCxnSpPr/>
          <p:nvPr/>
        </p:nvCxnSpPr>
        <p:spPr>
          <a:xfrm>
            <a:off x="5041038" y="3060300"/>
            <a:ext cx="0" cy="133200"/>
          </a:xfrm>
          <a:prstGeom prst="straightConnector1">
            <a:avLst/>
          </a:prstGeom>
          <a:noFill/>
          <a:ln cap="flat" cmpd="sng" w="9525">
            <a:solidFill>
              <a:srgbClr val="E06F48"/>
            </a:solidFill>
            <a:prstDash val="solid"/>
            <a:round/>
            <a:headEnd len="med" w="med" type="none"/>
            <a:tailEnd len="med" w="med" type="none"/>
          </a:ln>
        </p:spPr>
      </p:cxnSp>
      <p:cxnSp>
        <p:nvCxnSpPr>
          <p:cNvPr id="178" name="Google Shape;178;p20"/>
          <p:cNvCxnSpPr/>
          <p:nvPr/>
        </p:nvCxnSpPr>
        <p:spPr>
          <a:xfrm>
            <a:off x="4043263" y="3051688"/>
            <a:ext cx="0" cy="851100"/>
          </a:xfrm>
          <a:prstGeom prst="straightConnector1">
            <a:avLst/>
          </a:prstGeom>
          <a:noFill/>
          <a:ln cap="flat" cmpd="sng" w="9525">
            <a:solidFill>
              <a:srgbClr val="E06F48"/>
            </a:solidFill>
            <a:prstDash val="solid"/>
            <a:round/>
            <a:headEnd len="med" w="med" type="none"/>
            <a:tailEnd len="med" w="med" type="none"/>
          </a:ln>
        </p:spPr>
      </p:cxnSp>
      <p:sp>
        <p:nvSpPr>
          <p:cNvPr id="179" name="Google Shape;179;p20"/>
          <p:cNvSpPr txBox="1"/>
          <p:nvPr/>
        </p:nvSpPr>
        <p:spPr>
          <a:xfrm>
            <a:off x="6957200" y="1477725"/>
            <a:ext cx="971700" cy="551700"/>
          </a:xfrm>
          <a:prstGeom prst="rect">
            <a:avLst/>
          </a:prstGeom>
          <a:noFill/>
          <a:ln cap="flat" cmpd="sng" w="9525">
            <a:solidFill>
              <a:schemeClr val="accent4"/>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Complete place.js</a:t>
            </a:r>
            <a:endParaRPr>
              <a:latin typeface="Lato"/>
              <a:ea typeface="Lato"/>
              <a:cs typeface="Lato"/>
              <a:sym typeface="Lato"/>
            </a:endParaRPr>
          </a:p>
        </p:txBody>
      </p:sp>
      <p:sp>
        <p:nvSpPr>
          <p:cNvPr id="180" name="Google Shape;180;p20"/>
          <p:cNvSpPr/>
          <p:nvPr/>
        </p:nvSpPr>
        <p:spPr>
          <a:xfrm>
            <a:off x="6662513" y="2653938"/>
            <a:ext cx="171300" cy="171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1" name="Google Shape;181;p20"/>
          <p:cNvCxnSpPr/>
          <p:nvPr/>
        </p:nvCxnSpPr>
        <p:spPr>
          <a:xfrm rot="10800000">
            <a:off x="6750426" y="1391389"/>
            <a:ext cx="0" cy="1366200"/>
          </a:xfrm>
          <a:prstGeom prst="straightConnector1">
            <a:avLst/>
          </a:prstGeom>
          <a:noFill/>
          <a:ln cap="flat" cmpd="sng" w="9525">
            <a:solidFill>
              <a:schemeClr val="accent4"/>
            </a:solidFill>
            <a:prstDash val="solid"/>
            <a:round/>
            <a:headEnd len="med" w="med" type="none"/>
            <a:tailEnd len="med" w="med" type="none"/>
          </a:ln>
        </p:spPr>
      </p:cxnSp>
      <p:cxnSp>
        <p:nvCxnSpPr>
          <p:cNvPr id="182" name="Google Shape;182;p20"/>
          <p:cNvCxnSpPr>
            <a:endCxn id="179" idx="2"/>
          </p:cNvCxnSpPr>
          <p:nvPr/>
        </p:nvCxnSpPr>
        <p:spPr>
          <a:xfrm rot="10800000">
            <a:off x="7443050" y="2029425"/>
            <a:ext cx="12000" cy="748500"/>
          </a:xfrm>
          <a:prstGeom prst="straightConnector1">
            <a:avLst/>
          </a:prstGeom>
          <a:noFill/>
          <a:ln cap="flat" cmpd="sng" w="9525">
            <a:solidFill>
              <a:schemeClr val="accent4"/>
            </a:solidFill>
            <a:prstDash val="solid"/>
            <a:round/>
            <a:headEnd len="med" w="med" type="none"/>
            <a:tailEnd len="med" w="med" type="none"/>
          </a:ln>
        </p:spPr>
      </p:cxnSp>
      <p:cxnSp>
        <p:nvCxnSpPr>
          <p:cNvPr id="183" name="Google Shape;183;p20"/>
          <p:cNvCxnSpPr/>
          <p:nvPr/>
        </p:nvCxnSpPr>
        <p:spPr>
          <a:xfrm rot="10800000">
            <a:off x="8853413" y="2519588"/>
            <a:ext cx="0" cy="2937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87" name="Shape 187"/>
        <p:cNvGrpSpPr/>
        <p:nvPr/>
      </p:nvGrpSpPr>
      <p:grpSpPr>
        <a:xfrm>
          <a:off x="0" y="0"/>
          <a:ext cx="0" cy="0"/>
          <a:chOff x="0" y="0"/>
          <a:chExt cx="0" cy="0"/>
        </a:xfrm>
      </p:grpSpPr>
      <p:sp>
        <p:nvSpPr>
          <p:cNvPr id="188" name="Google Shape;188;p21"/>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Transform issues into features</a:t>
            </a:r>
            <a:endParaRPr/>
          </a:p>
        </p:txBody>
      </p:sp>
      <p:sp>
        <p:nvSpPr>
          <p:cNvPr id="189" name="Google Shape;189;p21"/>
          <p:cNvSpPr txBox="1"/>
          <p:nvPr>
            <p:ph idx="1" type="body"/>
          </p:nvPr>
        </p:nvSpPr>
        <p:spPr>
          <a:xfrm>
            <a:off x="2400250" y="1403875"/>
            <a:ext cx="6321600" cy="3156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b="1" lang="en" u="sng"/>
              <a:t>Dashboard: </a:t>
            </a:r>
            <a:endParaRPr b="1" u="sng"/>
          </a:p>
          <a:p>
            <a:pPr indent="0" lvl="0" marL="914400" rtl="0" algn="l">
              <a:spcBef>
                <a:spcPts val="1600"/>
              </a:spcBef>
              <a:spcAft>
                <a:spcPts val="0"/>
              </a:spcAft>
              <a:buNone/>
            </a:pPr>
            <a:r>
              <a:rPr lang="en"/>
              <a:t>Providing an overview of searched city</a:t>
            </a:r>
            <a:endParaRPr/>
          </a:p>
          <a:p>
            <a:pPr indent="-342900" lvl="0" marL="457200" rtl="0" algn="l">
              <a:spcBef>
                <a:spcPts val="1600"/>
              </a:spcBef>
              <a:spcAft>
                <a:spcPts val="0"/>
              </a:spcAft>
              <a:buSzPts val="1800"/>
              <a:buAutoNum type="arabicPeriod"/>
            </a:pPr>
            <a:r>
              <a:rPr b="1" lang="en" u="sng"/>
              <a:t>Somewhere to Go:</a:t>
            </a:r>
            <a:endParaRPr b="1" u="sng"/>
          </a:p>
          <a:p>
            <a:pPr indent="0" lvl="0" marL="914400" rtl="0" algn="l">
              <a:spcBef>
                <a:spcPts val="1600"/>
              </a:spcBef>
              <a:spcAft>
                <a:spcPts val="0"/>
              </a:spcAft>
              <a:buNone/>
            </a:pPr>
            <a:r>
              <a:rPr lang="en"/>
              <a:t>Supporting user with ideas of places to visit</a:t>
            </a:r>
            <a:endParaRPr/>
          </a:p>
          <a:p>
            <a:pPr indent="-342900" lvl="0" marL="457200" rtl="0" algn="l">
              <a:spcBef>
                <a:spcPts val="1600"/>
              </a:spcBef>
              <a:spcAft>
                <a:spcPts val="0"/>
              </a:spcAft>
              <a:buSzPts val="1800"/>
              <a:buAutoNum type="arabicPeriod"/>
            </a:pPr>
            <a:r>
              <a:rPr b="1" lang="en" u="sng"/>
              <a:t>Something to Eat:</a:t>
            </a:r>
            <a:endParaRPr b="1" u="sng"/>
          </a:p>
          <a:p>
            <a:pPr indent="0" lvl="0" marL="914400" rtl="0" algn="l">
              <a:spcBef>
                <a:spcPts val="1600"/>
              </a:spcBef>
              <a:spcAft>
                <a:spcPts val="0"/>
              </a:spcAft>
              <a:buNone/>
            </a:pPr>
            <a:r>
              <a:rPr lang="en"/>
              <a:t>Inspire users with local food selections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